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
  </p:notesMasterIdLst>
  <p:sldIdLst>
    <p:sldId id="256" r:id="rId2"/>
    <p:sldId id="257" r:id="rId3"/>
    <p:sldId id="295" r:id="rId4"/>
    <p:sldId id="299" r:id="rId5"/>
    <p:sldId id="296" r:id="rId6"/>
    <p:sldId id="297" r:id="rId7"/>
    <p:sldId id="300" r:id="rId8"/>
    <p:sldId id="298" r:id="rId9"/>
    <p:sldId id="262" r:id="rId10"/>
    <p:sldId id="301" r:id="rId11"/>
    <p:sldId id="302" r:id="rId12"/>
    <p:sldId id="263" r:id="rId13"/>
    <p:sldId id="264" r:id="rId14"/>
    <p:sldId id="261" r:id="rId15"/>
    <p:sldId id="268" r:id="rId16"/>
    <p:sldId id="265" r:id="rId17"/>
  </p:sldIdLst>
  <p:sldSz cx="9144000" cy="5143500" type="screen16x9"/>
  <p:notesSz cx="6858000" cy="9144000"/>
  <p:embeddedFontLst>
    <p:embeddedFont>
      <p:font typeface="Arvo" panose="020B0604020202020204" charset="0"/>
      <p:regular r:id="rId19"/>
      <p:bold r:id="rId20"/>
      <p:italic r:id="rId21"/>
      <p:boldItalic r:id="rId22"/>
    </p:embeddedFont>
    <p:embeddedFont>
      <p:font typeface="Barlow Light" panose="00000400000000000000" pitchFamily="2" charset="0"/>
      <p:regular r:id="rId23"/>
      <p:italic r:id="rId24"/>
    </p:embeddedFont>
    <p:embeddedFont>
      <p:font typeface="Nixie One" panose="020B0604020202020204" charset="0"/>
      <p:regular r:id="rId25"/>
    </p:embeddedFont>
    <p:embeddedFont>
      <p:font typeface="Roboto Condensed" panose="02000000000000000000" pitchFamily="2" charset="0"/>
      <p:regular r:id="rId26"/>
      <p:bold r:id="rId27"/>
      <p:italic r:id="rId28"/>
      <p:boldItalic r:id="rId29"/>
    </p:embeddedFont>
    <p:embeddedFont>
      <p:font typeface="Varela Round" panose="020B0604020202020204" charset="-79"/>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2A20BD-2505-46DF-82F6-A791D1CCFF51}">
  <a:tblStyle styleId="{242A20BD-2505-46DF-82F6-A791D1CCFF5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B38DEC-D873-43F8-8245-15F6AB0837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0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076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883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060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242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014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156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147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567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209425" y="502200"/>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97475" y="-802775"/>
            <a:ext cx="6749100" cy="67491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255425" y="1991825"/>
            <a:ext cx="4633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3" name="Google Shape;13;p2"/>
          <p:cNvSpPr/>
          <p:nvPr/>
        </p:nvSpPr>
        <p:spPr>
          <a:xfrm>
            <a:off x="267550" y="-886750"/>
            <a:ext cx="2347200" cy="2347200"/>
          </a:xfrm>
          <a:prstGeom prst="donut">
            <a:avLst>
              <a:gd name="adj" fmla="val 29778"/>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48875" y="2882375"/>
            <a:ext cx="978600" cy="978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55425" y="541800"/>
            <a:ext cx="657600" cy="6576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752750" y="3465100"/>
            <a:ext cx="2284200" cy="2284200"/>
          </a:xfrm>
          <a:prstGeom prst="donut">
            <a:avLst>
              <a:gd name="adj" fmla="val 11909"/>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7775" y="3193200"/>
            <a:ext cx="657600" cy="6576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6550" y="4217275"/>
            <a:ext cx="1207800" cy="12078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44625" y="2541950"/>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598775" y="-300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44625" y="802850"/>
            <a:ext cx="657600" cy="6576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3975" y="695900"/>
            <a:ext cx="871500" cy="8715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2175" y="2933250"/>
            <a:ext cx="1177500" cy="11775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50075" y="708300"/>
            <a:ext cx="846600" cy="846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55325" y="3904575"/>
            <a:ext cx="206100" cy="2061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4"/>
        <p:cNvGrpSpPr/>
        <p:nvPr/>
      </p:nvGrpSpPr>
      <p:grpSpPr>
        <a:xfrm>
          <a:off x="0" y="0"/>
          <a:ext cx="0" cy="0"/>
          <a:chOff x="0" y="0"/>
          <a:chExt cx="0" cy="0"/>
        </a:xfrm>
      </p:grpSpPr>
      <p:sp>
        <p:nvSpPr>
          <p:cNvPr id="65" name="Google Shape;65;p5"/>
          <p:cNvSpPr/>
          <p:nvPr/>
        </p:nvSpPr>
        <p:spPr>
          <a:xfrm>
            <a:off x="1144200" y="2698575"/>
            <a:ext cx="893700" cy="8937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67" name="Google Shape;67;p5"/>
          <p:cNvSpPr txBox="1">
            <a:spLocks noGrp="1"/>
          </p:cNvSpPr>
          <p:nvPr>
            <p:ph type="body" idx="1"/>
          </p:nvPr>
        </p:nvSpPr>
        <p:spPr>
          <a:xfrm>
            <a:off x="2935875" y="1525758"/>
            <a:ext cx="5275500" cy="27861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68" name="Google Shape;68;p5"/>
          <p:cNvSpPr/>
          <p:nvPr/>
        </p:nvSpPr>
        <p:spPr>
          <a:xfrm>
            <a:off x="259925" y="-206300"/>
            <a:ext cx="2347200" cy="2347200"/>
          </a:xfrm>
          <a:prstGeom prst="donut">
            <a:avLst>
              <a:gd name="adj" fmla="val 29778"/>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152925" y="1360050"/>
            <a:ext cx="978600" cy="978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339600" y="243625"/>
            <a:ext cx="657600" cy="6576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88725" y="2338650"/>
            <a:ext cx="811200" cy="811200"/>
          </a:xfrm>
          <a:prstGeom prst="donut">
            <a:avLst>
              <a:gd name="adj" fmla="val 22275"/>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153675" y="4149950"/>
            <a:ext cx="1207800" cy="12078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315800" y="3860975"/>
            <a:ext cx="550500" cy="550500"/>
          </a:xfrm>
          <a:prstGeom prst="donut">
            <a:avLst>
              <a:gd name="adj" fmla="val 42915"/>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38575" y="2993025"/>
            <a:ext cx="304800" cy="3048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7744850" y="42047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8839500" y="1019775"/>
            <a:ext cx="397500" cy="397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8295350" y="-321125"/>
            <a:ext cx="741600" cy="741600"/>
          </a:xfrm>
          <a:prstGeom prst="donut">
            <a:avLst>
              <a:gd name="adj" fmla="val 31897"/>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51500" y="161632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2179100" y="83125"/>
            <a:ext cx="978600" cy="9786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062825" y="688875"/>
            <a:ext cx="449700" cy="4497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column + image">
  <p:cSld name="TITLE_AND_BODY_1">
    <p:spTree>
      <p:nvGrpSpPr>
        <p:cNvPr id="1" name="Shape 82"/>
        <p:cNvGrpSpPr/>
        <p:nvPr/>
      </p:nvGrpSpPr>
      <p:grpSpPr>
        <a:xfrm>
          <a:off x="0" y="0"/>
          <a:ext cx="0" cy="0"/>
          <a:chOff x="0" y="0"/>
          <a:chExt cx="0" cy="0"/>
        </a:xfrm>
      </p:grpSpPr>
      <p:sp>
        <p:nvSpPr>
          <p:cNvPr id="83" name="Google Shape;83;p6"/>
          <p:cNvSpPr txBox="1">
            <a:spLocks noGrp="1"/>
          </p:cNvSpPr>
          <p:nvPr>
            <p:ph type="title"/>
          </p:nvPr>
        </p:nvSpPr>
        <p:spPr>
          <a:xfrm>
            <a:off x="4572000" y="909050"/>
            <a:ext cx="36396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84" name="Google Shape;84;p6"/>
          <p:cNvSpPr txBox="1">
            <a:spLocks noGrp="1"/>
          </p:cNvSpPr>
          <p:nvPr>
            <p:ph type="body" idx="1"/>
          </p:nvPr>
        </p:nvSpPr>
        <p:spPr>
          <a:xfrm>
            <a:off x="4572000" y="1525754"/>
            <a:ext cx="3639600" cy="27861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85" name="Google Shape;85;p6"/>
          <p:cNvSpPr/>
          <p:nvPr/>
        </p:nvSpPr>
        <p:spPr>
          <a:xfrm>
            <a:off x="580275" y="751950"/>
            <a:ext cx="3639600" cy="3639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295650" y="-356450"/>
            <a:ext cx="1057800" cy="105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836600" y="179825"/>
            <a:ext cx="978600" cy="978600"/>
          </a:xfrm>
          <a:prstGeom prst="donut">
            <a:avLst>
              <a:gd name="adj" fmla="val 39527"/>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465975" y="3692750"/>
            <a:ext cx="1019400" cy="10194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1485375" y="4559750"/>
            <a:ext cx="361500" cy="361500"/>
          </a:xfrm>
          <a:prstGeom prst="donut">
            <a:avLst>
              <a:gd name="adj" fmla="val 29951"/>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2364800" y="346950"/>
            <a:ext cx="274200" cy="2739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472600" y="-533400"/>
            <a:ext cx="1411800" cy="1411800"/>
          </a:xfrm>
          <a:prstGeom prst="ellipse">
            <a:avLst/>
          </a:prstGeom>
          <a:noFill/>
          <a:ln w="9525" cap="flat" cmpd="sng">
            <a:solidFill>
              <a:srgbClr val="00ACC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2899000" y="242225"/>
            <a:ext cx="853800" cy="8538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61150" y="142950"/>
            <a:ext cx="538500" cy="5382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95"/>
        <p:cNvGrpSpPr/>
        <p:nvPr/>
      </p:nvGrpSpPr>
      <p:grpSpPr>
        <a:xfrm>
          <a:off x="0" y="0"/>
          <a:ext cx="0" cy="0"/>
          <a:chOff x="0" y="0"/>
          <a:chExt cx="0" cy="0"/>
        </a:xfrm>
      </p:grpSpPr>
      <p:sp>
        <p:nvSpPr>
          <p:cNvPr id="96" name="Google Shape;96;p7"/>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97" name="Google Shape;97;p7"/>
          <p:cNvSpPr txBox="1">
            <a:spLocks noGrp="1"/>
          </p:cNvSpPr>
          <p:nvPr>
            <p:ph type="body" idx="1"/>
          </p:nvPr>
        </p:nvSpPr>
        <p:spPr>
          <a:xfrm>
            <a:off x="2935875" y="1550150"/>
            <a:ext cx="2560500" cy="33759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98" name="Google Shape;98;p7"/>
          <p:cNvSpPr txBox="1">
            <a:spLocks noGrp="1"/>
          </p:cNvSpPr>
          <p:nvPr>
            <p:ph type="body" idx="2"/>
          </p:nvPr>
        </p:nvSpPr>
        <p:spPr>
          <a:xfrm>
            <a:off x="5650849" y="1550150"/>
            <a:ext cx="2560500" cy="33759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99" name="Google Shape;99;p7"/>
          <p:cNvSpPr/>
          <p:nvPr/>
        </p:nvSpPr>
        <p:spPr>
          <a:xfrm>
            <a:off x="-358950" y="2194400"/>
            <a:ext cx="2347200" cy="2347200"/>
          </a:xfrm>
          <a:prstGeom prst="donut">
            <a:avLst>
              <a:gd name="adj" fmla="val 36789"/>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198450" y="-321125"/>
            <a:ext cx="978600" cy="978600"/>
          </a:xfrm>
          <a:prstGeom prst="ellipse">
            <a:avLst/>
          </a:prstGeom>
          <a:noFill/>
          <a:ln w="9525" cap="flat" cmpd="sng">
            <a:solidFill>
              <a:srgbClr val="E8004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198450" y="420475"/>
            <a:ext cx="657600" cy="6576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1177051" y="657475"/>
            <a:ext cx="846900" cy="846900"/>
          </a:xfrm>
          <a:prstGeom prst="donut">
            <a:avLst>
              <a:gd name="adj" fmla="val 22275"/>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887650" y="4142300"/>
            <a:ext cx="1207800" cy="12078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153675" y="4799600"/>
            <a:ext cx="550500" cy="550500"/>
          </a:xfrm>
          <a:prstGeom prst="donut">
            <a:avLst>
              <a:gd name="adj" fmla="val 18606"/>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1172525" y="1696950"/>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7844250" y="6192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7515500" y="-72500"/>
            <a:ext cx="397500" cy="3975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8651500" y="1030850"/>
            <a:ext cx="304800" cy="3048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097900" y="167450"/>
            <a:ext cx="741600" cy="741600"/>
          </a:xfrm>
          <a:prstGeom prst="donut">
            <a:avLst>
              <a:gd name="adj" fmla="val 8064"/>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8394750" y="15043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205625" y="2347725"/>
            <a:ext cx="2040600" cy="20406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305125" y="-214450"/>
            <a:ext cx="765300" cy="7653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8532600" y="911950"/>
            <a:ext cx="542700" cy="5427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15"/>
        <p:cNvGrpSpPr/>
        <p:nvPr/>
      </p:nvGrpSpPr>
      <p:grpSpPr>
        <a:xfrm>
          <a:off x="0" y="0"/>
          <a:ext cx="0" cy="0"/>
          <a:chOff x="0" y="0"/>
          <a:chExt cx="0" cy="0"/>
        </a:xfrm>
      </p:grpSpPr>
      <p:sp>
        <p:nvSpPr>
          <p:cNvPr id="116" name="Google Shape;116;p8"/>
          <p:cNvSpPr/>
          <p:nvPr/>
        </p:nvSpPr>
        <p:spPr>
          <a:xfrm>
            <a:off x="8638525" y="14726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18" name="Google Shape;118;p8"/>
          <p:cNvSpPr txBox="1">
            <a:spLocks noGrp="1"/>
          </p:cNvSpPr>
          <p:nvPr>
            <p:ph type="body" idx="1"/>
          </p:nvPr>
        </p:nvSpPr>
        <p:spPr>
          <a:xfrm>
            <a:off x="2935875" y="1550150"/>
            <a:ext cx="1700400" cy="33756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19" name="Google Shape;119;p8"/>
          <p:cNvSpPr txBox="1">
            <a:spLocks noGrp="1"/>
          </p:cNvSpPr>
          <p:nvPr>
            <p:ph type="body" idx="2"/>
          </p:nvPr>
        </p:nvSpPr>
        <p:spPr>
          <a:xfrm>
            <a:off x="4723373" y="1550150"/>
            <a:ext cx="1700400" cy="33756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20" name="Google Shape;120;p8"/>
          <p:cNvSpPr txBox="1">
            <a:spLocks noGrp="1"/>
          </p:cNvSpPr>
          <p:nvPr>
            <p:ph type="body" idx="3"/>
          </p:nvPr>
        </p:nvSpPr>
        <p:spPr>
          <a:xfrm>
            <a:off x="6510871" y="1550150"/>
            <a:ext cx="1700400" cy="33756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21" name="Google Shape;121;p8"/>
          <p:cNvSpPr/>
          <p:nvPr/>
        </p:nvSpPr>
        <p:spPr>
          <a:xfrm>
            <a:off x="1016475" y="2981600"/>
            <a:ext cx="440400" cy="4404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68725" y="3346150"/>
            <a:ext cx="819600" cy="819600"/>
          </a:xfrm>
          <a:prstGeom prst="ellipse">
            <a:avLst/>
          </a:prstGeom>
          <a:noFill/>
          <a:ln w="9525" cap="flat" cmpd="sng">
            <a:solidFill>
              <a:srgbClr val="00D1C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1361475" y="140725"/>
            <a:ext cx="862800" cy="863400"/>
          </a:xfrm>
          <a:prstGeom prst="donut">
            <a:avLst>
              <a:gd name="adj" fmla="val 43200"/>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1438125" y="3422000"/>
            <a:ext cx="1062000" cy="1062000"/>
          </a:xfrm>
          <a:prstGeom prst="donut">
            <a:avLst>
              <a:gd name="adj" fmla="val 9905"/>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2059425" y="1112475"/>
            <a:ext cx="304800" cy="3048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8723500" y="270225"/>
            <a:ext cx="550500" cy="5505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8546800" y="608625"/>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8211275" y="1152650"/>
            <a:ext cx="397500" cy="3975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7599600" y="-27525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9033775" y="1867850"/>
            <a:ext cx="188100" cy="1881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480225" y="243625"/>
            <a:ext cx="2347200" cy="2347200"/>
          </a:xfrm>
          <a:prstGeom prst="donut">
            <a:avLst>
              <a:gd name="adj" fmla="val 21094"/>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1016475" y="4091700"/>
            <a:ext cx="1207800" cy="12078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204075" y="927925"/>
            <a:ext cx="978600" cy="978600"/>
          </a:xfrm>
          <a:prstGeom prst="ellipse">
            <a:avLst/>
          </a:prstGeom>
          <a:noFill/>
          <a:ln w="9525" cap="flat" cmpd="sng">
            <a:solidFill>
              <a:srgbClr val="BBCD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9"/>
          <p:cNvSpPr txBox="1">
            <a:spLocks noGrp="1"/>
          </p:cNvSpPr>
          <p:nvPr>
            <p:ph type="title"/>
          </p:nvPr>
        </p:nvSpPr>
        <p:spPr>
          <a:xfrm>
            <a:off x="2935875" y="909050"/>
            <a:ext cx="5275500" cy="6411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37" name="Google Shape;137;p9"/>
          <p:cNvSpPr/>
          <p:nvPr/>
        </p:nvSpPr>
        <p:spPr>
          <a:xfrm>
            <a:off x="1280688" y="3669150"/>
            <a:ext cx="206100" cy="2061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180500" y="4023250"/>
            <a:ext cx="1370700" cy="13707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246046" y="3213146"/>
            <a:ext cx="456000" cy="456000"/>
          </a:xfrm>
          <a:prstGeom prst="ellipse">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71500" y="3038600"/>
            <a:ext cx="804900" cy="804900"/>
          </a:xfrm>
          <a:prstGeom prst="ellipse">
            <a:avLst/>
          </a:prstGeom>
          <a:noFill/>
          <a:ln w="9525" cap="flat" cmpd="sng">
            <a:solidFill>
              <a:srgbClr val="65BB4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80700" y="1608475"/>
            <a:ext cx="1043400" cy="1044000"/>
          </a:xfrm>
          <a:prstGeom prst="donut">
            <a:avLst>
              <a:gd name="adj" fmla="val 43200"/>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640475" y="-201875"/>
            <a:ext cx="750300" cy="7503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480225" y="243625"/>
            <a:ext cx="2347200" cy="2347200"/>
          </a:xfrm>
          <a:prstGeom prst="donut">
            <a:avLst>
              <a:gd name="adj" fmla="val 6129"/>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222975" y="500875"/>
            <a:ext cx="1832700" cy="18327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280700" y="3950125"/>
            <a:ext cx="750300" cy="750300"/>
          </a:xfrm>
          <a:prstGeom prst="ellipse">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7913000" y="60022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8703400" y="1608475"/>
            <a:ext cx="287100" cy="287100"/>
          </a:xfrm>
          <a:prstGeom prst="donut">
            <a:avLst>
              <a:gd name="adj" fmla="val 18608"/>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8809377" y="886439"/>
            <a:ext cx="416400" cy="4164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8118000" y="-244550"/>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7813725" y="3127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8646900" y="723963"/>
            <a:ext cx="741600" cy="7416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1"/>
          <p:cNvSpPr/>
          <p:nvPr/>
        </p:nvSpPr>
        <p:spPr>
          <a:xfrm>
            <a:off x="419100" y="-1581150"/>
            <a:ext cx="8305800" cy="8305800"/>
          </a:xfrm>
          <a:prstGeom prst="ellipse">
            <a:avLst/>
          </a:prstGeom>
          <a:noFill/>
          <a:ln w="9525" cap="flat" cmpd="sng">
            <a:solidFill>
              <a:srgbClr val="A1BEC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164200" y="686175"/>
            <a:ext cx="550500" cy="5505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204500" y="3898800"/>
            <a:ext cx="447000" cy="447000"/>
          </a:xfrm>
          <a:prstGeom prst="donut">
            <a:avLst>
              <a:gd name="adj" fmla="val 18608"/>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100425" y="-196925"/>
            <a:ext cx="741600" cy="741600"/>
          </a:xfrm>
          <a:prstGeom prst="donut">
            <a:avLst>
              <a:gd name="adj" fmla="val 37879"/>
            </a:avLst>
          </a:prstGeom>
          <a:solidFill>
            <a:srgbClr val="00ACC3">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19100" y="686175"/>
            <a:ext cx="188100" cy="1881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8333725" y="4482500"/>
            <a:ext cx="978600" cy="978600"/>
          </a:xfrm>
          <a:prstGeom prst="ellipse">
            <a:avLst/>
          </a:prstGeom>
          <a:noFill/>
          <a:ln w="9525" cap="flat" cmpd="sng">
            <a:solidFill>
              <a:srgbClr val="ED4A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41750" y="4449750"/>
            <a:ext cx="397500" cy="397500"/>
          </a:xfrm>
          <a:prstGeom prst="donut">
            <a:avLst>
              <a:gd name="adj" fmla="val 8754"/>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956300" y="4058696"/>
            <a:ext cx="287100" cy="287100"/>
          </a:xfrm>
          <a:prstGeom prst="ellipse">
            <a:avLst/>
          </a:prstGeom>
          <a:solidFill>
            <a:srgbClr val="ED4A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64200" y="4277700"/>
            <a:ext cx="741600" cy="741600"/>
          </a:xfrm>
          <a:prstGeom prst="donut">
            <a:avLst>
              <a:gd name="adj" fmla="val 39163"/>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568725" y="4717500"/>
            <a:ext cx="508500" cy="508500"/>
          </a:xfrm>
          <a:prstGeom prst="ellipse">
            <a:avLst/>
          </a:prstGeom>
          <a:solidFill>
            <a:srgbClr val="E8004C">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77475" y="224125"/>
            <a:ext cx="304800" cy="304800"/>
          </a:xfrm>
          <a:prstGeom prst="donut">
            <a:avLst>
              <a:gd name="adj" fmla="val 30568"/>
            </a:avLst>
          </a:prstGeom>
          <a:solidFill>
            <a:srgbClr val="65BB48">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553248" y="328373"/>
            <a:ext cx="585600" cy="585600"/>
          </a:xfrm>
          <a:prstGeom prst="ellipse">
            <a:avLst/>
          </a:prstGeom>
          <a:solidFill>
            <a:srgbClr val="F8BB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8876350" y="1187325"/>
            <a:ext cx="447000" cy="447000"/>
          </a:xfrm>
          <a:prstGeom prst="ellipse">
            <a:avLst/>
          </a:prstGeom>
          <a:solidFill>
            <a:srgbClr val="BBCD00">
              <a:alpha val="8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449000" y="224125"/>
            <a:ext cx="794400" cy="794400"/>
          </a:xfrm>
          <a:prstGeom prst="ellipse">
            <a:avLst/>
          </a:prstGeom>
          <a:noFill/>
          <a:ln w="9525" cap="flat" cmpd="sng">
            <a:solidFill>
              <a:srgbClr val="F8BB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100425" y="3830625"/>
            <a:ext cx="304800" cy="304800"/>
          </a:xfrm>
          <a:prstGeom prst="ellipse">
            <a:avLst/>
          </a:prstGeom>
          <a:solidFill>
            <a:srgbClr val="00D1C6">
              <a:alpha val="8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935875" y="909050"/>
            <a:ext cx="5275500" cy="641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1pPr>
            <a:lvl2pPr lvl="1">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2pPr>
            <a:lvl3pPr lvl="2">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3pPr>
            <a:lvl4pPr lvl="3">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4pPr>
            <a:lvl5pPr lvl="4">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5pPr>
            <a:lvl6pPr lvl="5">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6pPr>
            <a:lvl7pPr lvl="6">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7pPr>
            <a:lvl8pPr lvl="7">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8pPr>
            <a:lvl9pPr lvl="8">
              <a:spcBef>
                <a:spcPts val="0"/>
              </a:spcBef>
              <a:spcAft>
                <a:spcPts val="0"/>
              </a:spcAft>
              <a:buClr>
                <a:srgbClr val="617A86"/>
              </a:buClr>
              <a:buSzPts val="1800"/>
              <a:buFont typeface="Nixie One"/>
              <a:buNone/>
              <a:defRPr sz="1800">
                <a:solidFill>
                  <a:srgbClr val="617A86"/>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2935875" y="1525758"/>
            <a:ext cx="5275500" cy="27861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1pPr>
            <a:lvl2pPr marL="914400" lvl="1"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2pPr>
            <a:lvl3pPr marL="1371600" lvl="2"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3pPr>
            <a:lvl4pPr marL="1828800" lvl="3"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4pPr>
            <a:lvl5pPr marL="2286000" lvl="4"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5pPr>
            <a:lvl6pPr marL="2743200" lvl="5"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6pPr>
            <a:lvl7pPr marL="3200400" lvl="6"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7pPr>
            <a:lvl8pPr marL="3657600" lvl="7"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8pPr>
            <a:lvl9pPr marL="4114800" lvl="8" indent="-381000">
              <a:spcBef>
                <a:spcPts val="0"/>
              </a:spcBef>
              <a:spcAft>
                <a:spcPts val="0"/>
              </a:spcAft>
              <a:buClr>
                <a:srgbClr val="A1BECC"/>
              </a:buClr>
              <a:buSzPts val="2400"/>
              <a:buFont typeface="Varela Round"/>
              <a:buChar char="■"/>
              <a:defRPr sz="2400">
                <a:solidFill>
                  <a:srgbClr val="617A86"/>
                </a:solidFill>
                <a:latin typeface="Varela Round"/>
                <a:ea typeface="Varela Round"/>
                <a:cs typeface="Varela Round"/>
                <a:sym typeface="Varela Round"/>
              </a:defRPr>
            </a:lvl9pPr>
          </a:lstStyle>
          <a:p>
            <a:endParaRPr/>
          </a:p>
        </p:txBody>
      </p:sp>
      <p:sp>
        <p:nvSpPr>
          <p:cNvPr id="8" name="Google Shape;8;p1"/>
          <p:cNvSpPr txBox="1">
            <a:spLocks noGrp="1"/>
          </p:cNvSpPr>
          <p:nvPr>
            <p:ph type="sldNum" idx="12"/>
          </p:nvPr>
        </p:nvSpPr>
        <p:spPr>
          <a:xfrm>
            <a:off x="8635625" y="4751625"/>
            <a:ext cx="469800" cy="391500"/>
          </a:xfrm>
          <a:prstGeom prst="rect">
            <a:avLst/>
          </a:prstGeom>
          <a:noFill/>
          <a:ln>
            <a:noFill/>
          </a:ln>
        </p:spPr>
        <p:txBody>
          <a:bodyPr spcFirstLastPara="1" wrap="square" lIns="91425" tIns="91425" rIns="91425" bIns="91425" anchor="t" anchorCtr="0">
            <a:noAutofit/>
          </a:bodyPr>
          <a:lstStyle>
            <a:lvl1pPr lvl="0" algn="r">
              <a:buNone/>
              <a:defRPr sz="1200">
                <a:solidFill>
                  <a:srgbClr val="A1BECC"/>
                </a:solidFill>
                <a:latin typeface="Nixie One"/>
                <a:ea typeface="Nixie One"/>
                <a:cs typeface="Nixie One"/>
                <a:sym typeface="Nixie One"/>
              </a:defRPr>
            </a:lvl1pPr>
            <a:lvl2pPr lvl="1" algn="r">
              <a:buNone/>
              <a:defRPr sz="1200">
                <a:solidFill>
                  <a:srgbClr val="A1BECC"/>
                </a:solidFill>
                <a:latin typeface="Nixie One"/>
                <a:ea typeface="Nixie One"/>
                <a:cs typeface="Nixie One"/>
                <a:sym typeface="Nixie One"/>
              </a:defRPr>
            </a:lvl2pPr>
            <a:lvl3pPr lvl="2" algn="r">
              <a:buNone/>
              <a:defRPr sz="1200">
                <a:solidFill>
                  <a:srgbClr val="A1BECC"/>
                </a:solidFill>
                <a:latin typeface="Nixie One"/>
                <a:ea typeface="Nixie One"/>
                <a:cs typeface="Nixie One"/>
                <a:sym typeface="Nixie One"/>
              </a:defRPr>
            </a:lvl3pPr>
            <a:lvl4pPr lvl="3" algn="r">
              <a:buNone/>
              <a:defRPr sz="1200">
                <a:solidFill>
                  <a:srgbClr val="A1BECC"/>
                </a:solidFill>
                <a:latin typeface="Nixie One"/>
                <a:ea typeface="Nixie One"/>
                <a:cs typeface="Nixie One"/>
                <a:sym typeface="Nixie One"/>
              </a:defRPr>
            </a:lvl4pPr>
            <a:lvl5pPr lvl="4" algn="r">
              <a:buNone/>
              <a:defRPr sz="1200">
                <a:solidFill>
                  <a:srgbClr val="A1BECC"/>
                </a:solidFill>
                <a:latin typeface="Nixie One"/>
                <a:ea typeface="Nixie One"/>
                <a:cs typeface="Nixie One"/>
                <a:sym typeface="Nixie One"/>
              </a:defRPr>
            </a:lvl5pPr>
            <a:lvl6pPr lvl="5" algn="r">
              <a:buNone/>
              <a:defRPr sz="1200">
                <a:solidFill>
                  <a:srgbClr val="A1BECC"/>
                </a:solidFill>
                <a:latin typeface="Nixie One"/>
                <a:ea typeface="Nixie One"/>
                <a:cs typeface="Nixie One"/>
                <a:sym typeface="Nixie One"/>
              </a:defRPr>
            </a:lvl6pPr>
            <a:lvl7pPr lvl="6" algn="r">
              <a:buNone/>
              <a:defRPr sz="1200">
                <a:solidFill>
                  <a:srgbClr val="A1BECC"/>
                </a:solidFill>
                <a:latin typeface="Nixie One"/>
                <a:ea typeface="Nixie One"/>
                <a:cs typeface="Nixie One"/>
                <a:sym typeface="Nixie One"/>
              </a:defRPr>
            </a:lvl7pPr>
            <a:lvl8pPr lvl="7" algn="r">
              <a:buNone/>
              <a:defRPr sz="1200">
                <a:solidFill>
                  <a:srgbClr val="A1BECC"/>
                </a:solidFill>
                <a:latin typeface="Nixie One"/>
                <a:ea typeface="Nixie One"/>
                <a:cs typeface="Nixie One"/>
                <a:sym typeface="Nixie One"/>
              </a:defRPr>
            </a:lvl8pPr>
            <a:lvl9pPr lvl="8" algn="r">
              <a:buNone/>
              <a:defRPr sz="1200">
                <a:solidFill>
                  <a:srgbClr val="A1BECC"/>
                </a:solidFill>
                <a:latin typeface="Nixie One"/>
                <a:ea typeface="Nixie One"/>
                <a:cs typeface="Nixie One"/>
                <a:sym typeface="Nixie O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a:spLocks noGrp="1"/>
          </p:cNvSpPr>
          <p:nvPr>
            <p:ph type="ctrTitle"/>
          </p:nvPr>
        </p:nvSpPr>
        <p:spPr>
          <a:xfrm>
            <a:off x="1093287" y="1879600"/>
            <a:ext cx="6957426" cy="23205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Faculty and Employee Association Management System (</a:t>
            </a:r>
            <a:r>
              <a:rPr lang="en" sz="4000" b="1" dirty="0"/>
              <a:t>FEAMS</a:t>
            </a:r>
            <a:r>
              <a:rPr lang="en" sz="4000" dirty="0"/>
              <a:t>)</a:t>
            </a:r>
            <a:endParaRPr sz="4000" dirty="0"/>
          </a:p>
        </p:txBody>
      </p:sp>
      <p:pic>
        <p:nvPicPr>
          <p:cNvPr id="3" name="Picture 2">
            <a:extLst>
              <a:ext uri="{FF2B5EF4-FFF2-40B4-BE49-F238E27FC236}">
                <a16:creationId xmlns:a16="http://schemas.microsoft.com/office/drawing/2014/main" id="{17BC57C7-3E5D-4B79-A670-3377B78EF7AA}"/>
              </a:ext>
            </a:extLst>
          </p:cNvPr>
          <p:cNvPicPr/>
          <p:nvPr/>
        </p:nvPicPr>
        <p:blipFill>
          <a:blip r:embed="rId3">
            <a:extLst>
              <a:ext uri="{28A0092B-C50C-407E-A947-70E740481C1C}">
                <a14:useLocalDpi xmlns:a14="http://schemas.microsoft.com/office/drawing/2010/main" val="0"/>
              </a:ext>
            </a:extLst>
          </a:blip>
          <a:stretch>
            <a:fillRect/>
          </a:stretch>
        </p:blipFill>
        <p:spPr>
          <a:xfrm>
            <a:off x="3761422" y="1097915"/>
            <a:ext cx="781685" cy="781685"/>
          </a:xfrm>
          <a:prstGeom prst="rect">
            <a:avLst/>
          </a:prstGeom>
        </p:spPr>
      </p:pic>
      <p:pic>
        <p:nvPicPr>
          <p:cNvPr id="6" name="Picture 5">
            <a:extLst>
              <a:ext uri="{FF2B5EF4-FFF2-40B4-BE49-F238E27FC236}">
                <a16:creationId xmlns:a16="http://schemas.microsoft.com/office/drawing/2014/main" id="{4DF6D017-1AA8-45B4-818D-2E3E4C4FC5B7}"/>
              </a:ext>
            </a:extLst>
          </p:cNvPr>
          <p:cNvPicPr>
            <a:picLocks noChangeAspect="1"/>
          </p:cNvPicPr>
          <p:nvPr/>
        </p:nvPicPr>
        <p:blipFill rotWithShape="1">
          <a:blip r:embed="rId4"/>
          <a:srcRect l="6811" r="71665" b="29588"/>
          <a:stretch/>
        </p:blipFill>
        <p:spPr>
          <a:xfrm>
            <a:off x="4572000" y="1097915"/>
            <a:ext cx="739178" cy="8166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50" name="Google Shape;250;p19"/>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
        <p:nvSpPr>
          <p:cNvPr id="17" name="TextBox 16">
            <a:extLst>
              <a:ext uri="{FF2B5EF4-FFF2-40B4-BE49-F238E27FC236}">
                <a16:creationId xmlns:a16="http://schemas.microsoft.com/office/drawing/2014/main" id="{7E746F76-0A7C-487B-AC26-7148C72A9879}"/>
              </a:ext>
            </a:extLst>
          </p:cNvPr>
          <p:cNvSpPr txBox="1"/>
          <p:nvPr/>
        </p:nvSpPr>
        <p:spPr>
          <a:xfrm>
            <a:off x="737806" y="201631"/>
            <a:ext cx="7668381" cy="646331"/>
          </a:xfrm>
          <a:prstGeom prst="rect">
            <a:avLst/>
          </a:prstGeom>
          <a:noFill/>
        </p:spPr>
        <p:txBody>
          <a:bodyPr wrap="square">
            <a:spAutoFit/>
          </a:bodyPr>
          <a:lstStyle/>
          <a:p>
            <a:pPr marL="0" indent="0" algn="ctr">
              <a:lnSpc>
                <a:spcPct val="100000"/>
              </a:lnSpc>
              <a:spcBef>
                <a:spcPts val="0"/>
              </a:spcBef>
              <a:buFont typeface="Barlow Light"/>
              <a:buNone/>
            </a:pPr>
            <a:r>
              <a:rPr lang="en-US" sz="3600" b="1" dirty="0">
                <a:solidFill>
                  <a:srgbClr val="617A86"/>
                </a:solidFill>
                <a:latin typeface="Nixie One"/>
                <a:sym typeface="Rubik Light"/>
              </a:rPr>
              <a:t>PROBLEM REQUIREMENTS</a:t>
            </a:r>
          </a:p>
        </p:txBody>
      </p:sp>
      <p:pic>
        <p:nvPicPr>
          <p:cNvPr id="3" name="Picture 2">
            <a:extLst>
              <a:ext uri="{FF2B5EF4-FFF2-40B4-BE49-F238E27FC236}">
                <a16:creationId xmlns:a16="http://schemas.microsoft.com/office/drawing/2014/main" id="{2F7EBDA7-4E61-4BEC-BA85-705E2B09351D}"/>
              </a:ext>
            </a:extLst>
          </p:cNvPr>
          <p:cNvPicPr>
            <a:picLocks noChangeAspect="1"/>
          </p:cNvPicPr>
          <p:nvPr/>
        </p:nvPicPr>
        <p:blipFill rotWithShape="1">
          <a:blip r:embed="rId3"/>
          <a:srcRect l="29479" t="12759" r="18334" b="6275"/>
          <a:stretch/>
        </p:blipFill>
        <p:spPr>
          <a:xfrm>
            <a:off x="2224083" y="847962"/>
            <a:ext cx="4695825" cy="4095959"/>
          </a:xfrm>
          <a:prstGeom prst="rect">
            <a:avLst/>
          </a:prstGeom>
        </p:spPr>
      </p:pic>
    </p:spTree>
    <p:extLst>
      <p:ext uri="{BB962C8B-B14F-4D97-AF65-F5344CB8AC3E}">
        <p14:creationId xmlns:p14="http://schemas.microsoft.com/office/powerpoint/2010/main" val="1819584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50" name="Google Shape;250;p19"/>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
        <p:nvSpPr>
          <p:cNvPr id="17" name="TextBox 16">
            <a:extLst>
              <a:ext uri="{FF2B5EF4-FFF2-40B4-BE49-F238E27FC236}">
                <a16:creationId xmlns:a16="http://schemas.microsoft.com/office/drawing/2014/main" id="{7E746F76-0A7C-487B-AC26-7148C72A9879}"/>
              </a:ext>
            </a:extLst>
          </p:cNvPr>
          <p:cNvSpPr txBox="1"/>
          <p:nvPr/>
        </p:nvSpPr>
        <p:spPr>
          <a:xfrm>
            <a:off x="737806" y="201631"/>
            <a:ext cx="7668381" cy="646331"/>
          </a:xfrm>
          <a:prstGeom prst="rect">
            <a:avLst/>
          </a:prstGeom>
          <a:noFill/>
        </p:spPr>
        <p:txBody>
          <a:bodyPr wrap="square">
            <a:spAutoFit/>
          </a:bodyPr>
          <a:lstStyle/>
          <a:p>
            <a:pPr marL="0" indent="0" algn="ctr">
              <a:lnSpc>
                <a:spcPct val="100000"/>
              </a:lnSpc>
              <a:spcBef>
                <a:spcPts val="0"/>
              </a:spcBef>
              <a:buFont typeface="Barlow Light"/>
              <a:buNone/>
            </a:pPr>
            <a:r>
              <a:rPr lang="en-US" sz="3600" b="1" dirty="0">
                <a:solidFill>
                  <a:srgbClr val="617A86"/>
                </a:solidFill>
                <a:latin typeface="Nixie One"/>
                <a:sym typeface="Rubik Light"/>
              </a:rPr>
              <a:t>CONTEXT DIAGRAM</a:t>
            </a:r>
          </a:p>
        </p:txBody>
      </p:sp>
      <p:pic>
        <p:nvPicPr>
          <p:cNvPr id="4" name="Picture 3">
            <a:extLst>
              <a:ext uri="{FF2B5EF4-FFF2-40B4-BE49-F238E27FC236}">
                <a16:creationId xmlns:a16="http://schemas.microsoft.com/office/drawing/2014/main" id="{BBC9DE60-B8D9-4E21-8AA4-CAC6BDD1E4F1}"/>
              </a:ext>
            </a:extLst>
          </p:cNvPr>
          <p:cNvPicPr>
            <a:picLocks noChangeAspect="1"/>
          </p:cNvPicPr>
          <p:nvPr/>
        </p:nvPicPr>
        <p:blipFill rotWithShape="1">
          <a:blip r:embed="rId3"/>
          <a:srcRect l="32292" t="13870" r="21771" b="7599"/>
          <a:stretch/>
        </p:blipFill>
        <p:spPr>
          <a:xfrm>
            <a:off x="2706637" y="847962"/>
            <a:ext cx="4200525" cy="4037250"/>
          </a:xfrm>
          <a:prstGeom prst="rect">
            <a:avLst/>
          </a:prstGeom>
        </p:spPr>
      </p:pic>
    </p:spTree>
    <p:extLst>
      <p:ext uri="{BB962C8B-B14F-4D97-AF65-F5344CB8AC3E}">
        <p14:creationId xmlns:p14="http://schemas.microsoft.com/office/powerpoint/2010/main" val="187984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8" name="Google Shape;258;p20"/>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12" name="Google Shape;389;p26">
            <a:extLst>
              <a:ext uri="{FF2B5EF4-FFF2-40B4-BE49-F238E27FC236}">
                <a16:creationId xmlns:a16="http://schemas.microsoft.com/office/drawing/2014/main" id="{241AFF95-16B7-4DBE-9DCA-0A340F32D1C8}"/>
              </a:ext>
            </a:extLst>
          </p:cNvPr>
          <p:cNvGrpSpPr/>
          <p:nvPr/>
        </p:nvGrpSpPr>
        <p:grpSpPr>
          <a:xfrm>
            <a:off x="2702322" y="2295344"/>
            <a:ext cx="5043757" cy="907708"/>
            <a:chOff x="-1535283" y="1287960"/>
            <a:chExt cx="11486579" cy="2067200"/>
          </a:xfrm>
        </p:grpSpPr>
        <p:sp>
          <p:nvSpPr>
            <p:cNvPr id="13" name="Google Shape;390;p26">
              <a:extLst>
                <a:ext uri="{FF2B5EF4-FFF2-40B4-BE49-F238E27FC236}">
                  <a16:creationId xmlns:a16="http://schemas.microsoft.com/office/drawing/2014/main" id="{AFD019D7-0827-4893-B18F-490D6A0B0B4F}"/>
                </a:ext>
              </a:extLst>
            </p:cNvPr>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4" name="Google Shape;391;p26">
              <a:extLst>
                <a:ext uri="{FF2B5EF4-FFF2-40B4-BE49-F238E27FC236}">
                  <a16:creationId xmlns:a16="http://schemas.microsoft.com/office/drawing/2014/main" id="{81EF1F1F-DB06-4C16-AD6F-AE0A8AA199A3}"/>
                </a:ext>
              </a:extLst>
            </p:cNvPr>
            <p:cNvSpPr/>
            <p:nvPr/>
          </p:nvSpPr>
          <p:spPr>
            <a:xfrm rot="10800000" flipH="1">
              <a:off x="-308909" y="1697039"/>
              <a:ext cx="9030600"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5" name="Google Shape;392;p26">
              <a:extLst>
                <a:ext uri="{FF2B5EF4-FFF2-40B4-BE49-F238E27FC236}">
                  <a16:creationId xmlns:a16="http://schemas.microsoft.com/office/drawing/2014/main" id="{F8C9FF37-E471-4577-8B20-8E4AA00AE69D}"/>
                </a:ext>
              </a:extLst>
            </p:cNvPr>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393;p26">
              <a:extLst>
                <a:ext uri="{FF2B5EF4-FFF2-40B4-BE49-F238E27FC236}">
                  <a16:creationId xmlns:a16="http://schemas.microsoft.com/office/drawing/2014/main" id="{7A4848D4-2774-45D2-B388-A86B3C91A1B7}"/>
                </a:ext>
              </a:extLst>
            </p:cNvPr>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7" name="Google Shape;394;p26">
              <a:extLst>
                <a:ext uri="{FF2B5EF4-FFF2-40B4-BE49-F238E27FC236}">
                  <a16:creationId xmlns:a16="http://schemas.microsoft.com/office/drawing/2014/main" id="{D7758534-E918-45E5-98E6-E84480E94135}"/>
                </a:ext>
              </a:extLst>
            </p:cNvPr>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8" name="Google Shape;395;p26">
            <a:extLst>
              <a:ext uri="{FF2B5EF4-FFF2-40B4-BE49-F238E27FC236}">
                <a16:creationId xmlns:a16="http://schemas.microsoft.com/office/drawing/2014/main" id="{0853F2D2-D0F5-4C84-A8E4-47988D556878}"/>
              </a:ext>
            </a:extLst>
          </p:cNvPr>
          <p:cNvGrpSpPr/>
          <p:nvPr/>
        </p:nvGrpSpPr>
        <p:grpSpPr>
          <a:xfrm>
            <a:off x="2702322" y="3428515"/>
            <a:ext cx="5043757" cy="907708"/>
            <a:chOff x="-1535283" y="1287960"/>
            <a:chExt cx="11486579" cy="2067200"/>
          </a:xfrm>
        </p:grpSpPr>
        <p:sp>
          <p:nvSpPr>
            <p:cNvPr id="19" name="Google Shape;396;p26">
              <a:extLst>
                <a:ext uri="{FF2B5EF4-FFF2-40B4-BE49-F238E27FC236}">
                  <a16:creationId xmlns:a16="http://schemas.microsoft.com/office/drawing/2014/main" id="{D2591C73-4DF8-410C-9C5D-BDA2873789A8}"/>
                </a:ext>
              </a:extLst>
            </p:cNvPr>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20" name="Google Shape;397;p26">
              <a:extLst>
                <a:ext uri="{FF2B5EF4-FFF2-40B4-BE49-F238E27FC236}">
                  <a16:creationId xmlns:a16="http://schemas.microsoft.com/office/drawing/2014/main" id="{962923A1-63D8-4F36-ACD7-12D8C3C3AB36}"/>
                </a:ext>
              </a:extLst>
            </p:cNvPr>
            <p:cNvSpPr/>
            <p:nvPr/>
          </p:nvSpPr>
          <p:spPr>
            <a:xfrm rot="10800000" flipH="1">
              <a:off x="-308909" y="1697039"/>
              <a:ext cx="9030600"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21" name="Google Shape;398;p26">
              <a:extLst>
                <a:ext uri="{FF2B5EF4-FFF2-40B4-BE49-F238E27FC236}">
                  <a16:creationId xmlns:a16="http://schemas.microsoft.com/office/drawing/2014/main" id="{8D9BE30A-4AE0-40FC-8292-5AFE1CB6A341}"/>
                </a:ext>
              </a:extLst>
            </p:cNvPr>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22" name="Google Shape;399;p26">
              <a:extLst>
                <a:ext uri="{FF2B5EF4-FFF2-40B4-BE49-F238E27FC236}">
                  <a16:creationId xmlns:a16="http://schemas.microsoft.com/office/drawing/2014/main" id="{41E1AAB6-3AB9-4791-AE8F-973444C8BB82}"/>
                </a:ext>
              </a:extLst>
            </p:cNvPr>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23" name="Google Shape;400;p26">
              <a:extLst>
                <a:ext uri="{FF2B5EF4-FFF2-40B4-BE49-F238E27FC236}">
                  <a16:creationId xmlns:a16="http://schemas.microsoft.com/office/drawing/2014/main" id="{FB74D920-9E9F-4ECB-B3AA-1B9FD200129D}"/>
                </a:ext>
              </a:extLst>
            </p:cNvPr>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4" name="Google Shape;401;p26">
            <a:extLst>
              <a:ext uri="{FF2B5EF4-FFF2-40B4-BE49-F238E27FC236}">
                <a16:creationId xmlns:a16="http://schemas.microsoft.com/office/drawing/2014/main" id="{36547176-B4EA-4E03-99C5-69B10F1E1C46}"/>
              </a:ext>
            </a:extLst>
          </p:cNvPr>
          <p:cNvGrpSpPr/>
          <p:nvPr/>
        </p:nvGrpSpPr>
        <p:grpSpPr>
          <a:xfrm>
            <a:off x="2702322" y="1250667"/>
            <a:ext cx="5043757" cy="907708"/>
            <a:chOff x="-1535283" y="1287960"/>
            <a:chExt cx="11486579" cy="2067200"/>
          </a:xfrm>
        </p:grpSpPr>
        <p:sp>
          <p:nvSpPr>
            <p:cNvPr id="25" name="Google Shape;402;p26">
              <a:extLst>
                <a:ext uri="{FF2B5EF4-FFF2-40B4-BE49-F238E27FC236}">
                  <a16:creationId xmlns:a16="http://schemas.microsoft.com/office/drawing/2014/main" id="{1723739B-AB19-4FE7-A19A-E569187F8B49}"/>
                </a:ext>
              </a:extLst>
            </p:cNvPr>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26" name="Google Shape;403;p26">
              <a:extLst>
                <a:ext uri="{FF2B5EF4-FFF2-40B4-BE49-F238E27FC236}">
                  <a16:creationId xmlns:a16="http://schemas.microsoft.com/office/drawing/2014/main" id="{405D7DBC-27C5-487C-8509-06F37D855DC1}"/>
                </a:ext>
              </a:extLst>
            </p:cNvPr>
            <p:cNvSpPr/>
            <p:nvPr/>
          </p:nvSpPr>
          <p:spPr>
            <a:xfrm rot="10800000" flipH="1">
              <a:off x="-308909" y="1697039"/>
              <a:ext cx="9030600"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27" name="Google Shape;404;p26">
              <a:extLst>
                <a:ext uri="{FF2B5EF4-FFF2-40B4-BE49-F238E27FC236}">
                  <a16:creationId xmlns:a16="http://schemas.microsoft.com/office/drawing/2014/main" id="{DC09F02A-458A-48F0-8E6B-D968B093EC77}"/>
                </a:ext>
              </a:extLst>
            </p:cNvPr>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28" name="Google Shape;405;p26">
              <a:extLst>
                <a:ext uri="{FF2B5EF4-FFF2-40B4-BE49-F238E27FC236}">
                  <a16:creationId xmlns:a16="http://schemas.microsoft.com/office/drawing/2014/main" id="{264E76E6-7946-44D3-B9B2-63B3B515D5A7}"/>
                </a:ext>
              </a:extLst>
            </p:cNvPr>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29" name="Google Shape;406;p26">
              <a:extLst>
                <a:ext uri="{FF2B5EF4-FFF2-40B4-BE49-F238E27FC236}">
                  <a16:creationId xmlns:a16="http://schemas.microsoft.com/office/drawing/2014/main" id="{C8B96563-45F1-47FF-A31D-C8CEAE96EC44}"/>
                </a:ext>
              </a:extLst>
            </p:cNvPr>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30" name="Google Shape;407;p26">
            <a:extLst>
              <a:ext uri="{FF2B5EF4-FFF2-40B4-BE49-F238E27FC236}">
                <a16:creationId xmlns:a16="http://schemas.microsoft.com/office/drawing/2014/main" id="{DE8BA3F6-BB0C-405A-82F7-CA0FBA992499}"/>
              </a:ext>
            </a:extLst>
          </p:cNvPr>
          <p:cNvSpPr txBox="1">
            <a:spLocks/>
          </p:cNvSpPr>
          <p:nvPr/>
        </p:nvSpPr>
        <p:spPr>
          <a:xfrm>
            <a:off x="3262404" y="1439496"/>
            <a:ext cx="3917100" cy="53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3000"/>
              <a:t>MAINTENANCE</a:t>
            </a:r>
            <a:endParaRPr lang="en-US" sz="3000" dirty="0"/>
          </a:p>
        </p:txBody>
      </p:sp>
      <p:sp>
        <p:nvSpPr>
          <p:cNvPr id="31" name="Google Shape;409;p26">
            <a:extLst>
              <a:ext uri="{FF2B5EF4-FFF2-40B4-BE49-F238E27FC236}">
                <a16:creationId xmlns:a16="http://schemas.microsoft.com/office/drawing/2014/main" id="{548B6E58-298E-4EC6-805B-92A6E18E10DB}"/>
              </a:ext>
            </a:extLst>
          </p:cNvPr>
          <p:cNvSpPr txBox="1">
            <a:spLocks/>
          </p:cNvSpPr>
          <p:nvPr/>
        </p:nvSpPr>
        <p:spPr>
          <a:xfrm>
            <a:off x="3262404" y="3614944"/>
            <a:ext cx="3917100" cy="53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3000" dirty="0"/>
              <a:t>REPORTS</a:t>
            </a:r>
          </a:p>
        </p:txBody>
      </p:sp>
      <p:sp>
        <p:nvSpPr>
          <p:cNvPr id="32" name="Google Shape;411;p26">
            <a:extLst>
              <a:ext uri="{FF2B5EF4-FFF2-40B4-BE49-F238E27FC236}">
                <a16:creationId xmlns:a16="http://schemas.microsoft.com/office/drawing/2014/main" id="{5F0B50C1-B5CC-476C-8E1F-D06B24937394}"/>
              </a:ext>
            </a:extLst>
          </p:cNvPr>
          <p:cNvSpPr txBox="1">
            <a:spLocks/>
          </p:cNvSpPr>
          <p:nvPr/>
        </p:nvSpPr>
        <p:spPr>
          <a:xfrm>
            <a:off x="3262404" y="2478032"/>
            <a:ext cx="3917100" cy="53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pPr algn="ctr"/>
            <a:r>
              <a:rPr lang="en-US" sz="3000" dirty="0"/>
              <a:t>TRANSACTIONAL</a:t>
            </a:r>
          </a:p>
        </p:txBody>
      </p:sp>
      <p:sp>
        <p:nvSpPr>
          <p:cNvPr id="33" name="TextBox 32">
            <a:extLst>
              <a:ext uri="{FF2B5EF4-FFF2-40B4-BE49-F238E27FC236}">
                <a16:creationId xmlns:a16="http://schemas.microsoft.com/office/drawing/2014/main" id="{4678C893-C93A-4A39-BA8B-2E04F331285A}"/>
              </a:ext>
            </a:extLst>
          </p:cNvPr>
          <p:cNvSpPr txBox="1"/>
          <p:nvPr/>
        </p:nvSpPr>
        <p:spPr>
          <a:xfrm>
            <a:off x="737809" y="476568"/>
            <a:ext cx="7668381" cy="584775"/>
          </a:xfrm>
          <a:prstGeom prst="rect">
            <a:avLst/>
          </a:prstGeom>
          <a:noFill/>
        </p:spPr>
        <p:txBody>
          <a:bodyPr wrap="square">
            <a:spAutoFit/>
          </a:bodyPr>
          <a:lstStyle/>
          <a:p>
            <a:pPr marL="0" indent="0" algn="ctr">
              <a:lnSpc>
                <a:spcPct val="100000"/>
              </a:lnSpc>
              <a:spcBef>
                <a:spcPts val="0"/>
              </a:spcBef>
              <a:buFont typeface="Barlow Light"/>
              <a:buNone/>
            </a:pPr>
            <a:r>
              <a:rPr lang="en-US" sz="3200" b="1" dirty="0">
                <a:solidFill>
                  <a:srgbClr val="617A86"/>
                </a:solidFill>
                <a:latin typeface="Nixie One"/>
                <a:sym typeface="Rubik Light"/>
              </a:rPr>
              <a:t>SYSTEM INFORMATION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7" name="Google Shape;267;p21"/>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5" name="Google Shape;408;p26">
            <a:extLst>
              <a:ext uri="{FF2B5EF4-FFF2-40B4-BE49-F238E27FC236}">
                <a16:creationId xmlns:a16="http://schemas.microsoft.com/office/drawing/2014/main" id="{64EFB37A-22F9-4AE3-B227-75E41A5D3E85}"/>
              </a:ext>
            </a:extLst>
          </p:cNvPr>
          <p:cNvSpPr txBox="1">
            <a:spLocks/>
          </p:cNvSpPr>
          <p:nvPr/>
        </p:nvSpPr>
        <p:spPr>
          <a:xfrm>
            <a:off x="3033673" y="1071565"/>
            <a:ext cx="5982508" cy="3911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1pPr>
            <a:lvl2pPr marL="914400" marR="0" lvl="1"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2pPr>
            <a:lvl3pPr marL="1371600" marR="0" lvl="2"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3pPr>
            <a:lvl4pPr marL="1828800" marR="0" lvl="3"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4pPr>
            <a:lvl5pPr marL="2286000" marR="0" lvl="4"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5pPr>
            <a:lvl6pPr marL="2743200" marR="0" lvl="5"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6pPr>
            <a:lvl7pPr marL="3200400" marR="0" lvl="6"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7pPr>
            <a:lvl8pPr marL="3657600" marR="0" lvl="7"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8pPr>
            <a:lvl9pPr marL="4114800" marR="0" lvl="8" indent="-381000" algn="l" rtl="0">
              <a:lnSpc>
                <a:spcPct val="100000"/>
              </a:lnSpc>
              <a:spcBef>
                <a:spcPts val="0"/>
              </a:spcBef>
              <a:spcAft>
                <a:spcPts val="0"/>
              </a:spcAft>
              <a:buClr>
                <a:srgbClr val="A1BECC"/>
              </a:buClr>
              <a:buSzPts val="2400"/>
              <a:buFont typeface="Varela Round"/>
              <a:buChar char="■"/>
              <a:defRPr sz="2400" b="0" i="0" u="none" strike="noStrike" cap="none">
                <a:solidFill>
                  <a:srgbClr val="617A86"/>
                </a:solidFill>
                <a:latin typeface="Varela Round"/>
                <a:ea typeface="Varela Round"/>
                <a:cs typeface="Varela Round"/>
                <a:sym typeface="Varela Round"/>
              </a:defRPr>
            </a:lvl9pPr>
          </a:lstStyle>
          <a:p>
            <a:pPr marL="342900" indent="-342900">
              <a:spcAft>
                <a:spcPts val="1000"/>
              </a:spcAft>
            </a:pPr>
            <a:r>
              <a:rPr lang="en-US" sz="1900" dirty="0">
                <a:solidFill>
                  <a:schemeClr val="bg1">
                    <a:lumMod val="50000"/>
                  </a:schemeClr>
                </a:solidFill>
              </a:rPr>
              <a:t> CRUD for members</a:t>
            </a:r>
          </a:p>
          <a:p>
            <a:pPr marL="342900" indent="-342900">
              <a:spcAft>
                <a:spcPts val="1000"/>
              </a:spcAft>
            </a:pPr>
            <a:r>
              <a:rPr lang="en-US" sz="1900" dirty="0">
                <a:solidFill>
                  <a:schemeClr val="bg1">
                    <a:lumMod val="50000"/>
                  </a:schemeClr>
                </a:solidFill>
              </a:rPr>
              <a:t> CRUD for announcements/Events</a:t>
            </a:r>
          </a:p>
          <a:p>
            <a:pPr marL="342900" indent="-342900">
              <a:spcAft>
                <a:spcPts val="1000"/>
              </a:spcAft>
            </a:pPr>
            <a:r>
              <a:rPr lang="en-US" sz="1900" dirty="0">
                <a:solidFill>
                  <a:schemeClr val="bg1">
                    <a:lumMod val="50000"/>
                  </a:schemeClr>
                </a:solidFill>
              </a:rPr>
              <a:t> CRUD for sliders</a:t>
            </a:r>
          </a:p>
          <a:p>
            <a:pPr marL="342900" indent="-342900">
              <a:spcAft>
                <a:spcPts val="1000"/>
              </a:spcAft>
            </a:pPr>
            <a:r>
              <a:rPr lang="en-US" sz="1900" dirty="0">
                <a:solidFill>
                  <a:schemeClr val="bg1">
                    <a:lumMod val="50000"/>
                  </a:schemeClr>
                </a:solidFill>
              </a:rPr>
              <a:t> CRUD for files of association and members</a:t>
            </a:r>
          </a:p>
          <a:p>
            <a:pPr marL="342900" indent="-342900">
              <a:spcAft>
                <a:spcPts val="1000"/>
              </a:spcAft>
            </a:pPr>
            <a:r>
              <a:rPr lang="en-US" sz="1900" dirty="0">
                <a:solidFill>
                  <a:schemeClr val="bg1">
                    <a:lumMod val="50000"/>
                  </a:schemeClr>
                </a:solidFill>
              </a:rPr>
              <a:t> CRUD for elections</a:t>
            </a:r>
          </a:p>
          <a:p>
            <a:pPr marL="342900" indent="-342900">
              <a:spcAft>
                <a:spcPts val="1000"/>
              </a:spcAft>
            </a:pPr>
            <a:r>
              <a:rPr lang="en-US" sz="1900" dirty="0">
                <a:solidFill>
                  <a:schemeClr val="bg1">
                    <a:lumMod val="50000"/>
                  </a:schemeClr>
                </a:solidFill>
              </a:rPr>
              <a:t> E-mail verification of a user</a:t>
            </a:r>
          </a:p>
          <a:p>
            <a:pPr marL="342900" indent="-342900">
              <a:spcAft>
                <a:spcPts val="1000"/>
              </a:spcAft>
            </a:pPr>
            <a:r>
              <a:rPr lang="en-US" sz="1900" dirty="0">
                <a:solidFill>
                  <a:schemeClr val="bg1">
                    <a:lumMod val="50000"/>
                  </a:schemeClr>
                </a:solidFill>
              </a:rPr>
              <a:t> Contributions</a:t>
            </a:r>
          </a:p>
          <a:p>
            <a:pPr marL="342900" indent="-342900">
              <a:spcAft>
                <a:spcPts val="1000"/>
              </a:spcAft>
            </a:pPr>
            <a:r>
              <a:rPr lang="en-US" sz="1900" dirty="0">
                <a:solidFill>
                  <a:schemeClr val="bg1">
                    <a:lumMod val="50000"/>
                  </a:schemeClr>
                </a:solidFill>
              </a:rPr>
              <a:t> Payment Methods</a:t>
            </a:r>
          </a:p>
        </p:txBody>
      </p:sp>
      <p:sp>
        <p:nvSpPr>
          <p:cNvPr id="16" name="TextBox 15">
            <a:extLst>
              <a:ext uri="{FF2B5EF4-FFF2-40B4-BE49-F238E27FC236}">
                <a16:creationId xmlns:a16="http://schemas.microsoft.com/office/drawing/2014/main" id="{21A9A8C7-7F59-4D84-9932-49ED96D328C3}"/>
              </a:ext>
            </a:extLst>
          </p:cNvPr>
          <p:cNvSpPr txBox="1"/>
          <p:nvPr/>
        </p:nvSpPr>
        <p:spPr>
          <a:xfrm>
            <a:off x="3033673" y="425234"/>
            <a:ext cx="3833234" cy="646331"/>
          </a:xfrm>
          <a:prstGeom prst="rect">
            <a:avLst/>
          </a:prstGeom>
          <a:noFill/>
        </p:spPr>
        <p:txBody>
          <a:bodyPr wrap="square">
            <a:spAutoFit/>
          </a:bodyPr>
          <a:lstStyle/>
          <a:p>
            <a:pPr marL="0" indent="0" algn="ctr">
              <a:lnSpc>
                <a:spcPct val="100000"/>
              </a:lnSpc>
              <a:spcBef>
                <a:spcPts val="0"/>
              </a:spcBef>
              <a:buFont typeface="Barlow Light"/>
              <a:buNone/>
            </a:pPr>
            <a:r>
              <a:rPr lang="en-US" sz="3600" b="1" dirty="0">
                <a:solidFill>
                  <a:srgbClr val="617A86"/>
                </a:solidFill>
                <a:latin typeface="Nixie One"/>
                <a:sym typeface="Rubik Light"/>
              </a:rPr>
              <a:t>MAINTENANCE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4" name="Google Shape;234;p18"/>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9" name="Google Shape;408;p26">
            <a:extLst>
              <a:ext uri="{FF2B5EF4-FFF2-40B4-BE49-F238E27FC236}">
                <a16:creationId xmlns:a16="http://schemas.microsoft.com/office/drawing/2014/main" id="{E0BE8399-3635-4E24-8F5A-C222BF178C52}"/>
              </a:ext>
            </a:extLst>
          </p:cNvPr>
          <p:cNvSpPr txBox="1">
            <a:spLocks/>
          </p:cNvSpPr>
          <p:nvPr/>
        </p:nvSpPr>
        <p:spPr>
          <a:xfrm>
            <a:off x="3046092" y="1382973"/>
            <a:ext cx="5501045" cy="36019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285750" indent="-285750">
              <a:spcBef>
                <a:spcPts val="600"/>
              </a:spcBef>
              <a:spcAft>
                <a:spcPts val="1000"/>
              </a:spcAft>
              <a:buClr>
                <a:srgbClr val="A1BECC"/>
              </a:buClr>
              <a:buSzPts val="2400"/>
              <a:buFont typeface="Varela Round"/>
              <a:buChar char="◎"/>
              <a:defRPr sz="2000">
                <a:solidFill>
                  <a:schemeClr val="bg1">
                    <a:lumMod val="50000"/>
                  </a:schemeClr>
                </a:solidFill>
                <a:latin typeface="Varela Round"/>
                <a:ea typeface="Varela Round"/>
                <a:cs typeface="Varela Round"/>
              </a:defRPr>
            </a:lvl1pPr>
            <a:lvl2pPr marL="914400" indent="-381000">
              <a:buClr>
                <a:srgbClr val="A1BECC"/>
              </a:buClr>
              <a:buSzPts val="2400"/>
              <a:buFont typeface="Varela Round"/>
              <a:buChar char="◉"/>
              <a:defRPr sz="2400">
                <a:solidFill>
                  <a:srgbClr val="617A86"/>
                </a:solidFill>
                <a:latin typeface="Varela Round"/>
                <a:ea typeface="Varela Round"/>
                <a:cs typeface="Varela Round"/>
              </a:defRPr>
            </a:lvl2pPr>
            <a:lvl3pPr marL="1371600" indent="-381000">
              <a:buClr>
                <a:srgbClr val="A1BECC"/>
              </a:buClr>
              <a:buSzPts val="2400"/>
              <a:buFont typeface="Varela Round"/>
              <a:buChar char="￮"/>
              <a:defRPr sz="2400">
                <a:solidFill>
                  <a:srgbClr val="617A86"/>
                </a:solidFill>
                <a:latin typeface="Varela Round"/>
                <a:ea typeface="Varela Round"/>
                <a:cs typeface="Varela Round"/>
              </a:defRPr>
            </a:lvl3pPr>
            <a:lvl4pPr marL="1828800" indent="-381000">
              <a:buClr>
                <a:srgbClr val="A1BECC"/>
              </a:buClr>
              <a:buSzPts val="2400"/>
              <a:buFont typeface="Varela Round"/>
              <a:buChar char="●"/>
              <a:defRPr sz="2400">
                <a:solidFill>
                  <a:srgbClr val="617A86"/>
                </a:solidFill>
                <a:latin typeface="Varela Round"/>
                <a:ea typeface="Varela Round"/>
                <a:cs typeface="Varela Round"/>
              </a:defRPr>
            </a:lvl4pPr>
            <a:lvl5pPr marL="2286000" indent="-381000">
              <a:buClr>
                <a:srgbClr val="A1BECC"/>
              </a:buClr>
              <a:buSzPts val="2400"/>
              <a:buFont typeface="Varela Round"/>
              <a:buChar char="○"/>
              <a:defRPr sz="2400">
                <a:solidFill>
                  <a:srgbClr val="617A86"/>
                </a:solidFill>
                <a:latin typeface="Varela Round"/>
                <a:ea typeface="Varela Round"/>
                <a:cs typeface="Varela Round"/>
              </a:defRPr>
            </a:lvl5pPr>
            <a:lvl6pPr marL="2743200" indent="-381000">
              <a:buClr>
                <a:srgbClr val="A1BECC"/>
              </a:buClr>
              <a:buSzPts val="2400"/>
              <a:buFont typeface="Varela Round"/>
              <a:buChar char="■"/>
              <a:defRPr sz="2400">
                <a:solidFill>
                  <a:srgbClr val="617A86"/>
                </a:solidFill>
                <a:latin typeface="Varela Round"/>
                <a:ea typeface="Varela Round"/>
                <a:cs typeface="Varela Round"/>
              </a:defRPr>
            </a:lvl6pPr>
            <a:lvl7pPr marL="3200400" indent="-381000">
              <a:buClr>
                <a:srgbClr val="A1BECC"/>
              </a:buClr>
              <a:buSzPts val="2400"/>
              <a:buFont typeface="Varela Round"/>
              <a:buChar char="●"/>
              <a:defRPr sz="2400">
                <a:solidFill>
                  <a:srgbClr val="617A86"/>
                </a:solidFill>
                <a:latin typeface="Varela Round"/>
                <a:ea typeface="Varela Round"/>
                <a:cs typeface="Varela Round"/>
              </a:defRPr>
            </a:lvl7pPr>
            <a:lvl8pPr marL="3657600" indent="-381000">
              <a:buClr>
                <a:srgbClr val="A1BECC"/>
              </a:buClr>
              <a:buSzPts val="2400"/>
              <a:buFont typeface="Varela Round"/>
              <a:buChar char="○"/>
              <a:defRPr sz="2400">
                <a:solidFill>
                  <a:srgbClr val="617A86"/>
                </a:solidFill>
                <a:latin typeface="Varela Round"/>
                <a:ea typeface="Varela Round"/>
                <a:cs typeface="Varela Round"/>
              </a:defRPr>
            </a:lvl8pPr>
            <a:lvl9pPr marL="4114800" indent="-381000">
              <a:buClr>
                <a:srgbClr val="A1BECC"/>
              </a:buClr>
              <a:buSzPts val="2400"/>
              <a:buFont typeface="Varela Round"/>
              <a:buChar char="■"/>
              <a:defRPr sz="2400">
                <a:solidFill>
                  <a:srgbClr val="617A86"/>
                </a:solidFill>
                <a:latin typeface="Varela Round"/>
                <a:ea typeface="Varela Round"/>
                <a:cs typeface="Varela Round"/>
              </a:defRPr>
            </a:lvl9pPr>
          </a:lstStyle>
          <a:p>
            <a:r>
              <a:rPr lang="en-US" dirty="0"/>
              <a:t> Monitoring elections that are being held</a:t>
            </a:r>
          </a:p>
          <a:p>
            <a:r>
              <a:rPr lang="en-US" dirty="0"/>
              <a:t> File uploading and downloading</a:t>
            </a:r>
          </a:p>
          <a:p>
            <a:r>
              <a:rPr lang="en-US" dirty="0"/>
              <a:t> Approving of a registered member</a:t>
            </a:r>
          </a:p>
          <a:p>
            <a:r>
              <a:rPr lang="en-US" dirty="0"/>
              <a:t> Login count of a user</a:t>
            </a:r>
          </a:p>
          <a:p>
            <a:r>
              <a:rPr lang="en-US" dirty="0"/>
              <a:t> Voting</a:t>
            </a:r>
          </a:p>
          <a:p>
            <a:r>
              <a:rPr lang="en-US" dirty="0"/>
              <a:t> Payments</a:t>
            </a:r>
            <a:endParaRPr lang="en" dirty="0"/>
          </a:p>
        </p:txBody>
      </p:sp>
      <p:sp>
        <p:nvSpPr>
          <p:cNvPr id="10" name="TextBox 9">
            <a:extLst>
              <a:ext uri="{FF2B5EF4-FFF2-40B4-BE49-F238E27FC236}">
                <a16:creationId xmlns:a16="http://schemas.microsoft.com/office/drawing/2014/main" id="{83F1BCC0-0F7F-4F4F-B697-31386E81E329}"/>
              </a:ext>
            </a:extLst>
          </p:cNvPr>
          <p:cNvSpPr txBox="1"/>
          <p:nvPr/>
        </p:nvSpPr>
        <p:spPr>
          <a:xfrm>
            <a:off x="3046092" y="921301"/>
            <a:ext cx="4249444" cy="646331"/>
          </a:xfrm>
          <a:prstGeom prst="rect">
            <a:avLst/>
          </a:prstGeom>
          <a:noFill/>
        </p:spPr>
        <p:txBody>
          <a:bodyPr wrap="square">
            <a:spAutoFit/>
          </a:bodyPr>
          <a:lstStyle/>
          <a:p>
            <a:pPr marL="0" indent="0" algn="ctr">
              <a:lnSpc>
                <a:spcPct val="100000"/>
              </a:lnSpc>
              <a:spcBef>
                <a:spcPts val="0"/>
              </a:spcBef>
              <a:buFont typeface="Barlow Light"/>
              <a:buNone/>
            </a:pPr>
            <a:r>
              <a:rPr lang="en-US" sz="3600" b="1" dirty="0">
                <a:solidFill>
                  <a:srgbClr val="617A86"/>
                </a:solidFill>
                <a:latin typeface="Nixie One"/>
                <a:sym typeface="Rubik Light"/>
              </a:rPr>
              <a:t>TRANSACTIONAL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7" name="Google Shape;297;p25"/>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7" name="Google Shape;408;p26">
            <a:extLst>
              <a:ext uri="{FF2B5EF4-FFF2-40B4-BE49-F238E27FC236}">
                <a16:creationId xmlns:a16="http://schemas.microsoft.com/office/drawing/2014/main" id="{77D62D96-55D9-48BB-9F9A-E28B98A469AB}"/>
              </a:ext>
            </a:extLst>
          </p:cNvPr>
          <p:cNvSpPr txBox="1">
            <a:spLocks/>
          </p:cNvSpPr>
          <p:nvPr/>
        </p:nvSpPr>
        <p:spPr>
          <a:xfrm>
            <a:off x="2734339" y="1347020"/>
            <a:ext cx="5901286" cy="35101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285750" indent="-285750">
              <a:spcBef>
                <a:spcPts val="600"/>
              </a:spcBef>
              <a:spcAft>
                <a:spcPts val="1000"/>
              </a:spcAft>
              <a:buClr>
                <a:srgbClr val="A1BECC"/>
              </a:buClr>
              <a:buSzPts val="2400"/>
              <a:buFont typeface="Varela Round"/>
              <a:buChar char="◎"/>
              <a:defRPr sz="2000">
                <a:solidFill>
                  <a:schemeClr val="bg1">
                    <a:lumMod val="50000"/>
                  </a:schemeClr>
                </a:solidFill>
                <a:latin typeface="Varela Round"/>
                <a:ea typeface="Varela Round"/>
                <a:cs typeface="Varela Round"/>
              </a:defRPr>
            </a:lvl1pPr>
            <a:lvl2pPr marL="914400" indent="-381000">
              <a:buClr>
                <a:srgbClr val="A1BECC"/>
              </a:buClr>
              <a:buSzPts val="2400"/>
              <a:buFont typeface="Varela Round"/>
              <a:buChar char="◉"/>
              <a:defRPr sz="2400">
                <a:solidFill>
                  <a:srgbClr val="617A86"/>
                </a:solidFill>
                <a:latin typeface="Varela Round"/>
                <a:ea typeface="Varela Round"/>
                <a:cs typeface="Varela Round"/>
              </a:defRPr>
            </a:lvl2pPr>
            <a:lvl3pPr marL="1371600" indent="-381000">
              <a:buClr>
                <a:srgbClr val="A1BECC"/>
              </a:buClr>
              <a:buSzPts val="2400"/>
              <a:buFont typeface="Varela Round"/>
              <a:buChar char="￮"/>
              <a:defRPr sz="2400">
                <a:solidFill>
                  <a:srgbClr val="617A86"/>
                </a:solidFill>
                <a:latin typeface="Varela Round"/>
                <a:ea typeface="Varela Round"/>
                <a:cs typeface="Varela Round"/>
              </a:defRPr>
            </a:lvl3pPr>
            <a:lvl4pPr marL="1828800" indent="-381000">
              <a:buClr>
                <a:srgbClr val="A1BECC"/>
              </a:buClr>
              <a:buSzPts val="2400"/>
              <a:buFont typeface="Varela Round"/>
              <a:buChar char="●"/>
              <a:defRPr sz="2400">
                <a:solidFill>
                  <a:srgbClr val="617A86"/>
                </a:solidFill>
                <a:latin typeface="Varela Round"/>
                <a:ea typeface="Varela Round"/>
                <a:cs typeface="Varela Round"/>
              </a:defRPr>
            </a:lvl4pPr>
            <a:lvl5pPr marL="2286000" indent="-381000">
              <a:buClr>
                <a:srgbClr val="A1BECC"/>
              </a:buClr>
              <a:buSzPts val="2400"/>
              <a:buFont typeface="Varela Round"/>
              <a:buChar char="○"/>
              <a:defRPr sz="2400">
                <a:solidFill>
                  <a:srgbClr val="617A86"/>
                </a:solidFill>
                <a:latin typeface="Varela Round"/>
                <a:ea typeface="Varela Round"/>
                <a:cs typeface="Varela Round"/>
              </a:defRPr>
            </a:lvl5pPr>
            <a:lvl6pPr marL="2743200" indent="-381000">
              <a:buClr>
                <a:srgbClr val="A1BECC"/>
              </a:buClr>
              <a:buSzPts val="2400"/>
              <a:buFont typeface="Varela Round"/>
              <a:buChar char="■"/>
              <a:defRPr sz="2400">
                <a:solidFill>
                  <a:srgbClr val="617A86"/>
                </a:solidFill>
                <a:latin typeface="Varela Round"/>
                <a:ea typeface="Varela Round"/>
                <a:cs typeface="Varela Round"/>
              </a:defRPr>
            </a:lvl6pPr>
            <a:lvl7pPr marL="3200400" indent="-381000">
              <a:buClr>
                <a:srgbClr val="A1BECC"/>
              </a:buClr>
              <a:buSzPts val="2400"/>
              <a:buFont typeface="Varela Round"/>
              <a:buChar char="●"/>
              <a:defRPr sz="2400">
                <a:solidFill>
                  <a:srgbClr val="617A86"/>
                </a:solidFill>
                <a:latin typeface="Varela Round"/>
                <a:ea typeface="Varela Round"/>
                <a:cs typeface="Varela Round"/>
              </a:defRPr>
            </a:lvl7pPr>
            <a:lvl8pPr marL="3657600" indent="-381000">
              <a:buClr>
                <a:srgbClr val="A1BECC"/>
              </a:buClr>
              <a:buSzPts val="2400"/>
              <a:buFont typeface="Varela Round"/>
              <a:buChar char="○"/>
              <a:defRPr sz="2400">
                <a:solidFill>
                  <a:srgbClr val="617A86"/>
                </a:solidFill>
                <a:latin typeface="Varela Round"/>
                <a:ea typeface="Varela Round"/>
                <a:cs typeface="Varela Round"/>
              </a:defRPr>
            </a:lvl8pPr>
            <a:lvl9pPr marL="4114800" indent="-381000">
              <a:buClr>
                <a:srgbClr val="A1BECC"/>
              </a:buClr>
              <a:buSzPts val="2400"/>
              <a:buFont typeface="Varela Round"/>
              <a:buChar char="■"/>
              <a:defRPr sz="2400">
                <a:solidFill>
                  <a:srgbClr val="617A86"/>
                </a:solidFill>
                <a:latin typeface="Varela Round"/>
                <a:ea typeface="Varela Round"/>
                <a:cs typeface="Varela Round"/>
              </a:defRPr>
            </a:lvl9pPr>
          </a:lstStyle>
          <a:p>
            <a:r>
              <a:rPr lang="en-US" dirty="0"/>
              <a:t> Login of the users of a certain date</a:t>
            </a:r>
          </a:p>
          <a:p>
            <a:pPr marL="0" indent="0">
              <a:spcBef>
                <a:spcPts val="0"/>
              </a:spcBef>
              <a:buNone/>
            </a:pPr>
            <a:r>
              <a:rPr lang="en-US" dirty="0"/>
              <a:t>     	(daily, weekly, monthly)</a:t>
            </a:r>
          </a:p>
          <a:p>
            <a:r>
              <a:rPr lang="en-US" dirty="0"/>
              <a:t> Election results</a:t>
            </a:r>
          </a:p>
          <a:p>
            <a:r>
              <a:rPr lang="en-US" dirty="0"/>
              <a:t> Announcements/Events held for the month</a:t>
            </a:r>
          </a:p>
          <a:p>
            <a:r>
              <a:rPr lang="en-US" dirty="0"/>
              <a:t> Files that are being uploaded for the month</a:t>
            </a:r>
          </a:p>
          <a:p>
            <a:r>
              <a:rPr lang="en-US" dirty="0"/>
              <a:t> Payments/Contributions</a:t>
            </a:r>
          </a:p>
        </p:txBody>
      </p:sp>
      <p:sp>
        <p:nvSpPr>
          <p:cNvPr id="8" name="TextBox 7">
            <a:extLst>
              <a:ext uri="{FF2B5EF4-FFF2-40B4-BE49-F238E27FC236}">
                <a16:creationId xmlns:a16="http://schemas.microsoft.com/office/drawing/2014/main" id="{37B341D8-1F7C-4593-B10A-5F9BF4E378C8}"/>
              </a:ext>
            </a:extLst>
          </p:cNvPr>
          <p:cNvSpPr txBox="1"/>
          <p:nvPr/>
        </p:nvSpPr>
        <p:spPr>
          <a:xfrm>
            <a:off x="1767876" y="925531"/>
            <a:ext cx="4249444" cy="646331"/>
          </a:xfrm>
          <a:prstGeom prst="rect">
            <a:avLst/>
          </a:prstGeom>
          <a:noFill/>
        </p:spPr>
        <p:txBody>
          <a:bodyPr wrap="square">
            <a:spAutoFit/>
          </a:bodyPr>
          <a:lstStyle/>
          <a:p>
            <a:pPr marL="0" indent="0" algn="ctr">
              <a:lnSpc>
                <a:spcPct val="100000"/>
              </a:lnSpc>
              <a:spcBef>
                <a:spcPts val="0"/>
              </a:spcBef>
              <a:buFont typeface="Barlow Light"/>
              <a:buNone/>
            </a:pPr>
            <a:r>
              <a:rPr lang="en-US" sz="3600" b="1" dirty="0">
                <a:solidFill>
                  <a:srgbClr val="617A86"/>
                </a:solidFill>
                <a:latin typeface="Nixie One"/>
                <a:sym typeface="Rubik Light"/>
              </a:rPr>
              <a:t>REPORTS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4" name="Google Shape;274;p22"/>
          <p:cNvPicPr preferRelativeResize="0"/>
          <p:nvPr/>
        </p:nvPicPr>
        <p:blipFill>
          <a:blip r:embed="rId3"/>
          <a:srcRect l="10539" r="10539"/>
          <a:stretch/>
        </p:blipFill>
        <p:spPr>
          <a:xfrm>
            <a:off x="867000" y="1033650"/>
            <a:ext cx="3076200" cy="3076200"/>
          </a:xfrm>
          <a:prstGeom prst="ellipse">
            <a:avLst/>
          </a:prstGeom>
          <a:noFill/>
          <a:ln>
            <a:noFill/>
          </a:ln>
        </p:spPr>
      </p:pic>
      <p:sp>
        <p:nvSpPr>
          <p:cNvPr id="275" name="Google Shape;275;p22"/>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6" name="Google Shape;446;p38">
            <a:extLst>
              <a:ext uri="{FF2B5EF4-FFF2-40B4-BE49-F238E27FC236}">
                <a16:creationId xmlns:a16="http://schemas.microsoft.com/office/drawing/2014/main" id="{8CE7B1CC-40F5-4769-AF0D-59BE6DF9E6F5}"/>
              </a:ext>
            </a:extLst>
          </p:cNvPr>
          <p:cNvSpPr txBox="1">
            <a:spLocks/>
          </p:cNvSpPr>
          <p:nvPr/>
        </p:nvSpPr>
        <p:spPr>
          <a:xfrm>
            <a:off x="3700727" y="2286818"/>
            <a:ext cx="55965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1pPr>
            <a:lvl2pPr marR="0" lvl="1"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2pPr>
            <a:lvl3pPr marR="0" lvl="2"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3pPr>
            <a:lvl4pPr marR="0" lvl="3"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4pPr>
            <a:lvl5pPr marR="0" lvl="4"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5pPr>
            <a:lvl6pPr marR="0" lvl="5"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6pPr>
            <a:lvl7pPr marR="0" lvl="6"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7pPr>
            <a:lvl8pPr marR="0" lvl="7"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8pPr>
            <a:lvl9pPr marR="0" lvl="8" algn="l" rtl="0">
              <a:lnSpc>
                <a:spcPct val="100000"/>
              </a:lnSpc>
              <a:spcBef>
                <a:spcPts val="0"/>
              </a:spcBef>
              <a:spcAft>
                <a:spcPts val="0"/>
              </a:spcAft>
              <a:buClr>
                <a:srgbClr val="617A86"/>
              </a:buClr>
              <a:buSzPts val="1800"/>
              <a:buFont typeface="Nixie One"/>
              <a:buNone/>
              <a:defRPr sz="1800" b="0" i="0" u="none" strike="noStrike" cap="none">
                <a:solidFill>
                  <a:srgbClr val="617A86"/>
                </a:solidFill>
                <a:latin typeface="Nixie One"/>
                <a:ea typeface="Nixie One"/>
                <a:cs typeface="Nixie One"/>
                <a:sym typeface="Nixie One"/>
              </a:defRPr>
            </a:lvl9pPr>
          </a:lstStyle>
          <a:p>
            <a:pPr algn="ctr"/>
            <a:r>
              <a:rPr lang="en-US" sz="4800" b="1" dirty="0"/>
              <a:t>THANK YOU</a:t>
            </a:r>
          </a:p>
        </p:txBody>
      </p:sp>
      <p:grpSp>
        <p:nvGrpSpPr>
          <p:cNvPr id="7" name="Google Shape;526;p33">
            <a:extLst>
              <a:ext uri="{FF2B5EF4-FFF2-40B4-BE49-F238E27FC236}">
                <a16:creationId xmlns:a16="http://schemas.microsoft.com/office/drawing/2014/main" id="{6EE92A68-AE8E-4ABA-A64B-7744010AA9AF}"/>
              </a:ext>
            </a:extLst>
          </p:cNvPr>
          <p:cNvGrpSpPr/>
          <p:nvPr/>
        </p:nvGrpSpPr>
        <p:grpSpPr>
          <a:xfrm>
            <a:off x="5900145" y="1332063"/>
            <a:ext cx="1197664" cy="1126777"/>
            <a:chOff x="5972700" y="2330200"/>
            <a:chExt cx="411625" cy="387275"/>
          </a:xfrm>
        </p:grpSpPr>
        <p:sp>
          <p:nvSpPr>
            <p:cNvPr id="8" name="Google Shape;527;p33">
              <a:extLst>
                <a:ext uri="{FF2B5EF4-FFF2-40B4-BE49-F238E27FC236}">
                  <a16:creationId xmlns:a16="http://schemas.microsoft.com/office/drawing/2014/main" id="{7918F0D5-694F-4987-9F2C-1A415FAE8F81}"/>
                </a:ext>
              </a:extLst>
            </p:cNvPr>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8;p33">
              <a:extLst>
                <a:ext uri="{FF2B5EF4-FFF2-40B4-BE49-F238E27FC236}">
                  <a16:creationId xmlns:a16="http://schemas.microsoft.com/office/drawing/2014/main" id="{F7C4437F-CC23-42A0-97FF-95467C6E0D18}"/>
                </a:ext>
              </a:extLst>
            </p:cNvPr>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4"/>
          <p:cNvSpPr txBox="1">
            <a:spLocks noGrp="1"/>
          </p:cNvSpPr>
          <p:nvPr>
            <p:ph type="title"/>
          </p:nvPr>
        </p:nvSpPr>
        <p:spPr>
          <a:xfrm>
            <a:off x="2345939" y="831338"/>
            <a:ext cx="5275500"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a:t>Data Driven Squad </a:t>
            </a:r>
            <a:endParaRPr sz="3000" b="1" dirty="0"/>
          </a:p>
        </p:txBody>
      </p:sp>
      <p:sp>
        <p:nvSpPr>
          <p:cNvPr id="204" name="Google Shape;204;p14"/>
          <p:cNvSpPr txBox="1">
            <a:spLocks noGrp="1"/>
          </p:cNvSpPr>
          <p:nvPr>
            <p:ph type="sldNum" idx="12"/>
          </p:nvPr>
        </p:nvSpPr>
        <p:spPr>
          <a:xfrm>
            <a:off x="8635625" y="4751625"/>
            <a:ext cx="469800" cy="39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8" name="Google Shape;212;p15">
            <a:extLst>
              <a:ext uri="{FF2B5EF4-FFF2-40B4-BE49-F238E27FC236}">
                <a16:creationId xmlns:a16="http://schemas.microsoft.com/office/drawing/2014/main" id="{D83D14B9-C64A-4EA8-A796-98795F76A1D0}"/>
              </a:ext>
            </a:extLst>
          </p:cNvPr>
          <p:cNvPicPr preferRelativeResize="0"/>
          <p:nvPr/>
        </p:nvPicPr>
        <p:blipFill>
          <a:blip r:embed="rId3"/>
          <a:srcRect l="11" r="11"/>
          <a:stretch/>
        </p:blipFill>
        <p:spPr>
          <a:xfrm>
            <a:off x="2345944" y="1876350"/>
            <a:ext cx="1390500" cy="1390800"/>
          </a:xfrm>
          <a:prstGeom prst="ellipse">
            <a:avLst/>
          </a:prstGeom>
          <a:noFill/>
          <a:ln>
            <a:noFill/>
          </a:ln>
        </p:spPr>
      </p:pic>
      <p:pic>
        <p:nvPicPr>
          <p:cNvPr id="9" name="Google Shape;212;p15">
            <a:extLst>
              <a:ext uri="{FF2B5EF4-FFF2-40B4-BE49-F238E27FC236}">
                <a16:creationId xmlns:a16="http://schemas.microsoft.com/office/drawing/2014/main" id="{39957249-1566-4351-A7DF-6707A664CD61}"/>
              </a:ext>
            </a:extLst>
          </p:cNvPr>
          <p:cNvPicPr preferRelativeResize="0"/>
          <p:nvPr/>
        </p:nvPicPr>
        <p:blipFill>
          <a:blip r:embed="rId4"/>
          <a:srcRect l="11" r="11"/>
          <a:stretch/>
        </p:blipFill>
        <p:spPr>
          <a:xfrm>
            <a:off x="3916988" y="1876350"/>
            <a:ext cx="1390500" cy="1390800"/>
          </a:xfrm>
          <a:prstGeom prst="ellipse">
            <a:avLst/>
          </a:prstGeom>
          <a:noFill/>
          <a:ln>
            <a:noFill/>
          </a:ln>
        </p:spPr>
      </p:pic>
      <p:pic>
        <p:nvPicPr>
          <p:cNvPr id="10" name="Google Shape;212;p15">
            <a:extLst>
              <a:ext uri="{FF2B5EF4-FFF2-40B4-BE49-F238E27FC236}">
                <a16:creationId xmlns:a16="http://schemas.microsoft.com/office/drawing/2014/main" id="{B0E2E175-A58E-4654-8E32-C320FAFCAFA7}"/>
              </a:ext>
            </a:extLst>
          </p:cNvPr>
          <p:cNvPicPr preferRelativeResize="0"/>
          <p:nvPr/>
        </p:nvPicPr>
        <p:blipFill rotWithShape="1">
          <a:blip r:embed="rId5"/>
          <a:srcRect t="2797" b="25783"/>
          <a:stretch/>
        </p:blipFill>
        <p:spPr>
          <a:xfrm>
            <a:off x="5488032" y="1876350"/>
            <a:ext cx="1390500" cy="1390800"/>
          </a:xfrm>
          <a:prstGeom prst="ellipse">
            <a:avLst/>
          </a:prstGeom>
          <a:noFill/>
          <a:ln>
            <a:noFill/>
          </a:ln>
        </p:spPr>
      </p:pic>
      <p:pic>
        <p:nvPicPr>
          <p:cNvPr id="11" name="Google Shape;212;p15">
            <a:extLst>
              <a:ext uri="{FF2B5EF4-FFF2-40B4-BE49-F238E27FC236}">
                <a16:creationId xmlns:a16="http://schemas.microsoft.com/office/drawing/2014/main" id="{94845CA9-A22E-492D-BC9D-C3E2DAB5095D}"/>
              </a:ext>
            </a:extLst>
          </p:cNvPr>
          <p:cNvPicPr preferRelativeResize="0"/>
          <p:nvPr/>
        </p:nvPicPr>
        <p:blipFill>
          <a:blip r:embed="rId6"/>
          <a:srcRect l="11" r="11"/>
          <a:stretch/>
        </p:blipFill>
        <p:spPr>
          <a:xfrm>
            <a:off x="7058317" y="1876350"/>
            <a:ext cx="1390500" cy="1390800"/>
          </a:xfrm>
          <a:prstGeom prst="ellipse">
            <a:avLst/>
          </a:prstGeom>
          <a:noFill/>
          <a:ln>
            <a:noFill/>
          </a:ln>
        </p:spPr>
      </p:pic>
      <p:sp>
        <p:nvSpPr>
          <p:cNvPr id="12" name="Google Shape;746;p43">
            <a:extLst>
              <a:ext uri="{FF2B5EF4-FFF2-40B4-BE49-F238E27FC236}">
                <a16:creationId xmlns:a16="http://schemas.microsoft.com/office/drawing/2014/main" id="{C91DF690-C72A-48C4-8230-969DB9195F22}"/>
              </a:ext>
            </a:extLst>
          </p:cNvPr>
          <p:cNvSpPr txBox="1"/>
          <p:nvPr/>
        </p:nvSpPr>
        <p:spPr>
          <a:xfrm>
            <a:off x="2295212" y="3321615"/>
            <a:ext cx="1489200" cy="7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spcBef>
                <a:spcPts val="600"/>
              </a:spcBef>
              <a:buClr>
                <a:srgbClr val="A1BECC"/>
              </a:buClr>
              <a:buSzPts val="2400"/>
              <a:buFont typeface="Varela Round"/>
              <a:buNone/>
              <a:defRPr sz="3600" b="1">
                <a:solidFill>
                  <a:srgbClr val="00ACC3"/>
                </a:solidFill>
                <a:latin typeface="Varela Round"/>
                <a:ea typeface="Varela Round"/>
                <a:cs typeface="Varela Round"/>
              </a:defRPr>
            </a:lvl1pPr>
            <a:lvl2pPr marL="914400" indent="-381000">
              <a:buClr>
                <a:srgbClr val="A1BECC"/>
              </a:buClr>
              <a:buSzPts val="2400"/>
              <a:buFont typeface="Varela Round"/>
              <a:buChar char="◉"/>
              <a:defRPr sz="2400">
                <a:solidFill>
                  <a:srgbClr val="617A86"/>
                </a:solidFill>
                <a:latin typeface="Varela Round"/>
                <a:ea typeface="Varela Round"/>
                <a:cs typeface="Varela Round"/>
              </a:defRPr>
            </a:lvl2pPr>
            <a:lvl3pPr marL="1371600" indent="-381000">
              <a:buClr>
                <a:srgbClr val="A1BECC"/>
              </a:buClr>
              <a:buSzPts val="2400"/>
              <a:buFont typeface="Varela Round"/>
              <a:buChar char="￮"/>
              <a:defRPr sz="2400">
                <a:solidFill>
                  <a:srgbClr val="617A86"/>
                </a:solidFill>
                <a:latin typeface="Varela Round"/>
                <a:ea typeface="Varela Round"/>
                <a:cs typeface="Varela Round"/>
              </a:defRPr>
            </a:lvl3pPr>
            <a:lvl4pPr marL="1828800" indent="-381000">
              <a:buClr>
                <a:srgbClr val="A1BECC"/>
              </a:buClr>
              <a:buSzPts val="2400"/>
              <a:buFont typeface="Varela Round"/>
              <a:buChar char="●"/>
              <a:defRPr sz="2400">
                <a:solidFill>
                  <a:srgbClr val="617A86"/>
                </a:solidFill>
                <a:latin typeface="Varela Round"/>
                <a:ea typeface="Varela Round"/>
                <a:cs typeface="Varela Round"/>
              </a:defRPr>
            </a:lvl4pPr>
            <a:lvl5pPr marL="2286000" indent="-381000">
              <a:buClr>
                <a:srgbClr val="A1BECC"/>
              </a:buClr>
              <a:buSzPts val="2400"/>
              <a:buFont typeface="Varela Round"/>
              <a:buChar char="○"/>
              <a:defRPr sz="2400">
                <a:solidFill>
                  <a:srgbClr val="617A86"/>
                </a:solidFill>
                <a:latin typeface="Varela Round"/>
                <a:ea typeface="Varela Round"/>
                <a:cs typeface="Varela Round"/>
              </a:defRPr>
            </a:lvl5pPr>
            <a:lvl6pPr marL="2743200" indent="-381000">
              <a:buClr>
                <a:srgbClr val="A1BECC"/>
              </a:buClr>
              <a:buSzPts val="2400"/>
              <a:buFont typeface="Varela Round"/>
              <a:buChar char="■"/>
              <a:defRPr sz="2400">
                <a:solidFill>
                  <a:srgbClr val="617A86"/>
                </a:solidFill>
                <a:latin typeface="Varela Round"/>
                <a:ea typeface="Varela Round"/>
                <a:cs typeface="Varela Round"/>
              </a:defRPr>
            </a:lvl6pPr>
            <a:lvl7pPr marL="3200400" indent="-381000">
              <a:buClr>
                <a:srgbClr val="A1BECC"/>
              </a:buClr>
              <a:buSzPts val="2400"/>
              <a:buFont typeface="Varela Round"/>
              <a:buChar char="●"/>
              <a:defRPr sz="2400">
                <a:solidFill>
                  <a:srgbClr val="617A86"/>
                </a:solidFill>
                <a:latin typeface="Varela Round"/>
                <a:ea typeface="Varela Round"/>
                <a:cs typeface="Varela Round"/>
              </a:defRPr>
            </a:lvl7pPr>
            <a:lvl8pPr marL="3657600" indent="-381000">
              <a:buClr>
                <a:srgbClr val="A1BECC"/>
              </a:buClr>
              <a:buSzPts val="2400"/>
              <a:buFont typeface="Varela Round"/>
              <a:buChar char="○"/>
              <a:defRPr sz="2400">
                <a:solidFill>
                  <a:srgbClr val="617A86"/>
                </a:solidFill>
                <a:latin typeface="Varela Round"/>
                <a:ea typeface="Varela Round"/>
                <a:cs typeface="Varela Round"/>
              </a:defRPr>
            </a:lvl8pPr>
            <a:lvl9pPr marL="4114800" indent="-381000">
              <a:buClr>
                <a:srgbClr val="A1BECC"/>
              </a:buClr>
              <a:buSzPts val="2400"/>
              <a:buFont typeface="Varela Round"/>
              <a:buChar char="■"/>
              <a:defRPr sz="2400">
                <a:solidFill>
                  <a:srgbClr val="617A86"/>
                </a:solidFill>
                <a:latin typeface="Varela Round"/>
                <a:ea typeface="Varela Round"/>
                <a:cs typeface="Varela Round"/>
              </a:defRPr>
            </a:lvl9pPr>
          </a:lstStyle>
          <a:p>
            <a:r>
              <a:rPr lang="en-US" sz="1100" dirty="0" err="1">
                <a:sym typeface="Roboto Condensed"/>
              </a:rPr>
              <a:t>Cariaso</a:t>
            </a:r>
            <a:r>
              <a:rPr lang="en-US" sz="1100" dirty="0">
                <a:sym typeface="Roboto Condensed"/>
              </a:rPr>
              <a:t>, </a:t>
            </a:r>
            <a:r>
              <a:rPr lang="en-US" sz="1100" dirty="0" err="1">
                <a:sym typeface="Roboto Condensed"/>
              </a:rPr>
              <a:t>Quiel</a:t>
            </a:r>
            <a:r>
              <a:rPr lang="en-US" sz="1100" dirty="0">
                <a:sym typeface="Roboto Condensed"/>
              </a:rPr>
              <a:t> Jeremiah</a:t>
            </a:r>
            <a:br>
              <a:rPr lang="en" sz="1100" dirty="0">
                <a:sym typeface="Roboto Condensed"/>
              </a:rPr>
            </a:br>
            <a:r>
              <a:rPr lang="en" sz="1000" b="0" dirty="0">
                <a:solidFill>
                  <a:schemeClr val="bg1">
                    <a:lumMod val="50000"/>
                  </a:schemeClr>
                </a:solidFill>
                <a:latin typeface="Varela Round" panose="020B0604020202020204" charset="-79"/>
                <a:ea typeface="Roboto Condensed" panose="02000000000000000000" pitchFamily="2" charset="0"/>
                <a:cs typeface="Varela Round" panose="020B0604020202020204" charset="-79"/>
                <a:sym typeface="Roboto Condensed"/>
              </a:rPr>
              <a:t>SA &amp; QA Tester</a:t>
            </a:r>
            <a:endParaRPr sz="1000" b="0" dirty="0">
              <a:solidFill>
                <a:schemeClr val="bg1">
                  <a:lumMod val="50000"/>
                </a:schemeClr>
              </a:solidFill>
              <a:latin typeface="Varela Round" panose="020B0604020202020204" charset="-79"/>
              <a:ea typeface="Roboto Condensed" panose="02000000000000000000" pitchFamily="2" charset="0"/>
              <a:cs typeface="Varela Round" panose="020B0604020202020204" charset="-79"/>
              <a:sym typeface="Roboto Condensed"/>
            </a:endParaRPr>
          </a:p>
          <a:p>
            <a:endParaRPr dirty="0">
              <a:sym typeface="Roboto Condensed"/>
            </a:endParaRPr>
          </a:p>
        </p:txBody>
      </p:sp>
      <p:sp>
        <p:nvSpPr>
          <p:cNvPr id="13" name="Google Shape;748;p43">
            <a:extLst>
              <a:ext uri="{FF2B5EF4-FFF2-40B4-BE49-F238E27FC236}">
                <a16:creationId xmlns:a16="http://schemas.microsoft.com/office/drawing/2014/main" id="{C9774620-0A9B-4715-BE59-DF11416B38D7}"/>
              </a:ext>
            </a:extLst>
          </p:cNvPr>
          <p:cNvSpPr txBox="1"/>
          <p:nvPr/>
        </p:nvSpPr>
        <p:spPr>
          <a:xfrm>
            <a:off x="3870390" y="3321615"/>
            <a:ext cx="1489200" cy="10455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spcBef>
                <a:spcPts val="600"/>
              </a:spcBef>
              <a:buClr>
                <a:srgbClr val="A1BECC"/>
              </a:buClr>
              <a:buSzPts val="2400"/>
              <a:buFont typeface="Varela Round"/>
              <a:buNone/>
              <a:defRPr sz="1100" b="1">
                <a:solidFill>
                  <a:srgbClr val="00ACC3"/>
                </a:solidFill>
                <a:latin typeface="Varela Round"/>
                <a:ea typeface="Varela Round"/>
                <a:cs typeface="Varela Round"/>
              </a:defRPr>
            </a:lvl1pPr>
            <a:lvl2pPr marL="914400" indent="-381000">
              <a:buClr>
                <a:srgbClr val="A1BECC"/>
              </a:buClr>
              <a:buSzPts val="2400"/>
              <a:buFont typeface="Varela Round"/>
              <a:buChar char="◉"/>
              <a:defRPr sz="2400">
                <a:solidFill>
                  <a:srgbClr val="617A86"/>
                </a:solidFill>
                <a:latin typeface="Varela Round"/>
                <a:ea typeface="Varela Round"/>
                <a:cs typeface="Varela Round"/>
              </a:defRPr>
            </a:lvl2pPr>
            <a:lvl3pPr marL="1371600" indent="-381000">
              <a:buClr>
                <a:srgbClr val="A1BECC"/>
              </a:buClr>
              <a:buSzPts val="2400"/>
              <a:buFont typeface="Varela Round"/>
              <a:buChar char="￮"/>
              <a:defRPr sz="2400">
                <a:solidFill>
                  <a:srgbClr val="617A86"/>
                </a:solidFill>
                <a:latin typeface="Varela Round"/>
                <a:ea typeface="Varela Round"/>
                <a:cs typeface="Varela Round"/>
              </a:defRPr>
            </a:lvl3pPr>
            <a:lvl4pPr marL="1828800" indent="-381000">
              <a:buClr>
                <a:srgbClr val="A1BECC"/>
              </a:buClr>
              <a:buSzPts val="2400"/>
              <a:buFont typeface="Varela Round"/>
              <a:buChar char="●"/>
              <a:defRPr sz="2400">
                <a:solidFill>
                  <a:srgbClr val="617A86"/>
                </a:solidFill>
                <a:latin typeface="Varela Round"/>
                <a:ea typeface="Varela Round"/>
                <a:cs typeface="Varela Round"/>
              </a:defRPr>
            </a:lvl4pPr>
            <a:lvl5pPr marL="2286000" indent="-381000">
              <a:buClr>
                <a:srgbClr val="A1BECC"/>
              </a:buClr>
              <a:buSzPts val="2400"/>
              <a:buFont typeface="Varela Round"/>
              <a:buChar char="○"/>
              <a:defRPr sz="2400">
                <a:solidFill>
                  <a:srgbClr val="617A86"/>
                </a:solidFill>
                <a:latin typeface="Varela Round"/>
                <a:ea typeface="Varela Round"/>
                <a:cs typeface="Varela Round"/>
              </a:defRPr>
            </a:lvl5pPr>
            <a:lvl6pPr marL="2743200" indent="-381000">
              <a:buClr>
                <a:srgbClr val="A1BECC"/>
              </a:buClr>
              <a:buSzPts val="2400"/>
              <a:buFont typeface="Varela Round"/>
              <a:buChar char="■"/>
              <a:defRPr sz="2400">
                <a:solidFill>
                  <a:srgbClr val="617A86"/>
                </a:solidFill>
                <a:latin typeface="Varela Round"/>
                <a:ea typeface="Varela Round"/>
                <a:cs typeface="Varela Round"/>
              </a:defRPr>
            </a:lvl6pPr>
            <a:lvl7pPr marL="3200400" indent="-381000">
              <a:buClr>
                <a:srgbClr val="A1BECC"/>
              </a:buClr>
              <a:buSzPts val="2400"/>
              <a:buFont typeface="Varela Round"/>
              <a:buChar char="●"/>
              <a:defRPr sz="2400">
                <a:solidFill>
                  <a:srgbClr val="617A86"/>
                </a:solidFill>
                <a:latin typeface="Varela Round"/>
                <a:ea typeface="Varela Round"/>
                <a:cs typeface="Varela Round"/>
              </a:defRPr>
            </a:lvl7pPr>
            <a:lvl8pPr marL="3657600" indent="-381000">
              <a:buClr>
                <a:srgbClr val="A1BECC"/>
              </a:buClr>
              <a:buSzPts val="2400"/>
              <a:buFont typeface="Varela Round"/>
              <a:buChar char="○"/>
              <a:defRPr sz="2400">
                <a:solidFill>
                  <a:srgbClr val="617A86"/>
                </a:solidFill>
                <a:latin typeface="Varela Round"/>
                <a:ea typeface="Varela Round"/>
                <a:cs typeface="Varela Round"/>
              </a:defRPr>
            </a:lvl8pPr>
            <a:lvl9pPr marL="4114800" indent="-381000">
              <a:buClr>
                <a:srgbClr val="A1BECC"/>
              </a:buClr>
              <a:buSzPts val="2400"/>
              <a:buFont typeface="Varela Round"/>
              <a:buChar char="■"/>
              <a:defRPr sz="2400">
                <a:solidFill>
                  <a:srgbClr val="617A86"/>
                </a:solidFill>
                <a:latin typeface="Varela Round"/>
                <a:ea typeface="Varela Round"/>
                <a:cs typeface="Varela Round"/>
              </a:defRPr>
            </a:lvl9pPr>
          </a:lstStyle>
          <a:p>
            <a:r>
              <a:rPr lang="en-US" dirty="0">
                <a:sym typeface="Roboto Condensed"/>
              </a:rPr>
              <a:t>Lazaro, Christian</a:t>
            </a:r>
            <a:br>
              <a:rPr lang="en-US" dirty="0">
                <a:sym typeface="Roboto Condensed"/>
              </a:rPr>
            </a:br>
            <a:r>
              <a:rPr lang="en-US" sz="1000" b="0" dirty="0">
                <a:solidFill>
                  <a:schemeClr val="bg1">
                    <a:lumMod val="50000"/>
                  </a:schemeClr>
                </a:solidFill>
                <a:latin typeface="Varela Round" panose="020B0604020202020204" charset="-79"/>
                <a:ea typeface="Roboto Condensed" panose="02000000000000000000" pitchFamily="2" charset="0"/>
                <a:cs typeface="Varela Round" panose="020B0604020202020204" charset="-79"/>
                <a:sym typeface="Roboto Condensed"/>
              </a:rPr>
              <a:t>Programmer</a:t>
            </a:r>
          </a:p>
          <a:p>
            <a:endParaRPr dirty="0">
              <a:sym typeface="Roboto Condensed"/>
            </a:endParaRPr>
          </a:p>
        </p:txBody>
      </p:sp>
      <p:sp>
        <p:nvSpPr>
          <p:cNvPr id="14" name="Google Shape;750;p43">
            <a:extLst>
              <a:ext uri="{FF2B5EF4-FFF2-40B4-BE49-F238E27FC236}">
                <a16:creationId xmlns:a16="http://schemas.microsoft.com/office/drawing/2014/main" id="{28DFF624-24BD-4083-89A1-069F474BAB18}"/>
              </a:ext>
            </a:extLst>
          </p:cNvPr>
          <p:cNvSpPr txBox="1"/>
          <p:nvPr/>
        </p:nvSpPr>
        <p:spPr>
          <a:xfrm>
            <a:off x="5438682" y="3321615"/>
            <a:ext cx="1489200" cy="7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spcBef>
                <a:spcPts val="600"/>
              </a:spcBef>
              <a:buClr>
                <a:srgbClr val="A1BECC"/>
              </a:buClr>
              <a:buSzPts val="2400"/>
              <a:buFont typeface="Varela Round"/>
              <a:buNone/>
              <a:defRPr sz="1100" b="1">
                <a:solidFill>
                  <a:srgbClr val="00ACC3"/>
                </a:solidFill>
                <a:latin typeface="Varela Round"/>
                <a:ea typeface="Varela Round"/>
                <a:cs typeface="Varela Round"/>
              </a:defRPr>
            </a:lvl1pPr>
            <a:lvl2pPr marL="914400" indent="-381000">
              <a:buClr>
                <a:srgbClr val="A1BECC"/>
              </a:buClr>
              <a:buSzPts val="2400"/>
              <a:buFont typeface="Varela Round"/>
              <a:buChar char="◉"/>
              <a:defRPr sz="2400">
                <a:solidFill>
                  <a:srgbClr val="617A86"/>
                </a:solidFill>
                <a:latin typeface="Varela Round"/>
                <a:ea typeface="Varela Round"/>
                <a:cs typeface="Varela Round"/>
              </a:defRPr>
            </a:lvl2pPr>
            <a:lvl3pPr marL="1371600" indent="-381000">
              <a:buClr>
                <a:srgbClr val="A1BECC"/>
              </a:buClr>
              <a:buSzPts val="2400"/>
              <a:buFont typeface="Varela Round"/>
              <a:buChar char="￮"/>
              <a:defRPr sz="2400">
                <a:solidFill>
                  <a:srgbClr val="617A86"/>
                </a:solidFill>
                <a:latin typeface="Varela Round"/>
                <a:ea typeface="Varela Round"/>
                <a:cs typeface="Varela Round"/>
              </a:defRPr>
            </a:lvl3pPr>
            <a:lvl4pPr marL="1828800" indent="-381000">
              <a:buClr>
                <a:srgbClr val="A1BECC"/>
              </a:buClr>
              <a:buSzPts val="2400"/>
              <a:buFont typeface="Varela Round"/>
              <a:buChar char="●"/>
              <a:defRPr sz="2400">
                <a:solidFill>
                  <a:srgbClr val="617A86"/>
                </a:solidFill>
                <a:latin typeface="Varela Round"/>
                <a:ea typeface="Varela Round"/>
                <a:cs typeface="Varela Round"/>
              </a:defRPr>
            </a:lvl4pPr>
            <a:lvl5pPr marL="2286000" indent="-381000">
              <a:buClr>
                <a:srgbClr val="A1BECC"/>
              </a:buClr>
              <a:buSzPts val="2400"/>
              <a:buFont typeface="Varela Round"/>
              <a:buChar char="○"/>
              <a:defRPr sz="2400">
                <a:solidFill>
                  <a:srgbClr val="617A86"/>
                </a:solidFill>
                <a:latin typeface="Varela Round"/>
                <a:ea typeface="Varela Round"/>
                <a:cs typeface="Varela Round"/>
              </a:defRPr>
            </a:lvl5pPr>
            <a:lvl6pPr marL="2743200" indent="-381000">
              <a:buClr>
                <a:srgbClr val="A1BECC"/>
              </a:buClr>
              <a:buSzPts val="2400"/>
              <a:buFont typeface="Varela Round"/>
              <a:buChar char="■"/>
              <a:defRPr sz="2400">
                <a:solidFill>
                  <a:srgbClr val="617A86"/>
                </a:solidFill>
                <a:latin typeface="Varela Round"/>
                <a:ea typeface="Varela Round"/>
                <a:cs typeface="Varela Round"/>
              </a:defRPr>
            </a:lvl6pPr>
            <a:lvl7pPr marL="3200400" indent="-381000">
              <a:buClr>
                <a:srgbClr val="A1BECC"/>
              </a:buClr>
              <a:buSzPts val="2400"/>
              <a:buFont typeface="Varela Round"/>
              <a:buChar char="●"/>
              <a:defRPr sz="2400">
                <a:solidFill>
                  <a:srgbClr val="617A86"/>
                </a:solidFill>
                <a:latin typeface="Varela Round"/>
                <a:ea typeface="Varela Round"/>
                <a:cs typeface="Varela Round"/>
              </a:defRPr>
            </a:lvl7pPr>
            <a:lvl8pPr marL="3657600" indent="-381000">
              <a:buClr>
                <a:srgbClr val="A1BECC"/>
              </a:buClr>
              <a:buSzPts val="2400"/>
              <a:buFont typeface="Varela Round"/>
              <a:buChar char="○"/>
              <a:defRPr sz="2400">
                <a:solidFill>
                  <a:srgbClr val="617A86"/>
                </a:solidFill>
                <a:latin typeface="Varela Round"/>
                <a:ea typeface="Varela Round"/>
                <a:cs typeface="Varela Round"/>
              </a:defRPr>
            </a:lvl8pPr>
            <a:lvl9pPr marL="4114800" indent="-381000">
              <a:buClr>
                <a:srgbClr val="A1BECC"/>
              </a:buClr>
              <a:buSzPts val="2400"/>
              <a:buFont typeface="Varela Round"/>
              <a:buChar char="■"/>
              <a:defRPr sz="2400">
                <a:solidFill>
                  <a:srgbClr val="617A86"/>
                </a:solidFill>
                <a:latin typeface="Varela Round"/>
                <a:ea typeface="Varela Round"/>
                <a:cs typeface="Varela Round"/>
              </a:defRPr>
            </a:lvl9pPr>
          </a:lstStyle>
          <a:p>
            <a:r>
              <a:rPr lang="en" dirty="0">
                <a:sym typeface="Roboto Condensed"/>
              </a:rPr>
              <a:t>Rakim, Jasmine</a:t>
            </a:r>
            <a:br>
              <a:rPr lang="en" dirty="0">
                <a:sym typeface="Roboto Condensed"/>
              </a:rPr>
            </a:br>
            <a:r>
              <a:rPr lang="en" sz="1000" b="0" dirty="0">
                <a:solidFill>
                  <a:schemeClr val="bg1">
                    <a:lumMod val="50000"/>
                  </a:schemeClr>
                </a:solidFill>
                <a:latin typeface="Varela Round" panose="020B0604020202020204" charset="-79"/>
                <a:ea typeface="Roboto Condensed" panose="02000000000000000000" pitchFamily="2" charset="0"/>
                <a:cs typeface="Varela Round" panose="020B0604020202020204" charset="-79"/>
                <a:sym typeface="Roboto Condensed"/>
              </a:rPr>
              <a:t>Document Analyst</a:t>
            </a:r>
            <a:endParaRPr sz="1000" b="0" dirty="0">
              <a:solidFill>
                <a:schemeClr val="bg1">
                  <a:lumMod val="50000"/>
                </a:schemeClr>
              </a:solidFill>
              <a:latin typeface="Varela Round" panose="020B0604020202020204" charset="-79"/>
              <a:ea typeface="Roboto Condensed" panose="02000000000000000000" pitchFamily="2" charset="0"/>
              <a:cs typeface="Varela Round" panose="020B0604020202020204" charset="-79"/>
              <a:sym typeface="Roboto Condensed"/>
            </a:endParaRPr>
          </a:p>
          <a:p>
            <a:endParaRPr dirty="0">
              <a:sym typeface="Roboto Condensed"/>
            </a:endParaRPr>
          </a:p>
        </p:txBody>
      </p:sp>
      <p:sp>
        <p:nvSpPr>
          <p:cNvPr id="15" name="Google Shape;752;p43">
            <a:extLst>
              <a:ext uri="{FF2B5EF4-FFF2-40B4-BE49-F238E27FC236}">
                <a16:creationId xmlns:a16="http://schemas.microsoft.com/office/drawing/2014/main" id="{57CE5DF7-4F70-41FE-AD62-161D6A96F42E}"/>
              </a:ext>
            </a:extLst>
          </p:cNvPr>
          <p:cNvSpPr txBox="1"/>
          <p:nvPr/>
        </p:nvSpPr>
        <p:spPr>
          <a:xfrm>
            <a:off x="6959617" y="3321615"/>
            <a:ext cx="1489200" cy="734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spcBef>
                <a:spcPts val="600"/>
              </a:spcBef>
              <a:buClr>
                <a:srgbClr val="A1BECC"/>
              </a:buClr>
              <a:buSzPts val="2400"/>
              <a:buFont typeface="Varela Round"/>
              <a:buNone/>
              <a:defRPr sz="1100" b="1">
                <a:solidFill>
                  <a:srgbClr val="00ACC3"/>
                </a:solidFill>
                <a:latin typeface="Varela Round"/>
                <a:ea typeface="Varela Round"/>
                <a:cs typeface="Varela Round"/>
              </a:defRPr>
            </a:lvl1pPr>
            <a:lvl2pPr marL="914400" indent="-381000">
              <a:buClr>
                <a:srgbClr val="A1BECC"/>
              </a:buClr>
              <a:buSzPts val="2400"/>
              <a:buFont typeface="Varela Round"/>
              <a:buChar char="◉"/>
              <a:defRPr sz="2400">
                <a:solidFill>
                  <a:srgbClr val="617A86"/>
                </a:solidFill>
                <a:latin typeface="Varela Round"/>
                <a:ea typeface="Varela Round"/>
                <a:cs typeface="Varela Round"/>
              </a:defRPr>
            </a:lvl2pPr>
            <a:lvl3pPr marL="1371600" indent="-381000">
              <a:buClr>
                <a:srgbClr val="A1BECC"/>
              </a:buClr>
              <a:buSzPts val="2400"/>
              <a:buFont typeface="Varela Round"/>
              <a:buChar char="￮"/>
              <a:defRPr sz="2400">
                <a:solidFill>
                  <a:srgbClr val="617A86"/>
                </a:solidFill>
                <a:latin typeface="Varela Round"/>
                <a:ea typeface="Varela Round"/>
                <a:cs typeface="Varela Round"/>
              </a:defRPr>
            </a:lvl3pPr>
            <a:lvl4pPr marL="1828800" indent="-381000">
              <a:buClr>
                <a:srgbClr val="A1BECC"/>
              </a:buClr>
              <a:buSzPts val="2400"/>
              <a:buFont typeface="Varela Round"/>
              <a:buChar char="●"/>
              <a:defRPr sz="2400">
                <a:solidFill>
                  <a:srgbClr val="617A86"/>
                </a:solidFill>
                <a:latin typeface="Varela Round"/>
                <a:ea typeface="Varela Round"/>
                <a:cs typeface="Varela Round"/>
              </a:defRPr>
            </a:lvl4pPr>
            <a:lvl5pPr marL="2286000" indent="-381000">
              <a:buClr>
                <a:srgbClr val="A1BECC"/>
              </a:buClr>
              <a:buSzPts val="2400"/>
              <a:buFont typeface="Varela Round"/>
              <a:buChar char="○"/>
              <a:defRPr sz="2400">
                <a:solidFill>
                  <a:srgbClr val="617A86"/>
                </a:solidFill>
                <a:latin typeface="Varela Round"/>
                <a:ea typeface="Varela Round"/>
                <a:cs typeface="Varela Round"/>
              </a:defRPr>
            </a:lvl5pPr>
            <a:lvl6pPr marL="2743200" indent="-381000">
              <a:buClr>
                <a:srgbClr val="A1BECC"/>
              </a:buClr>
              <a:buSzPts val="2400"/>
              <a:buFont typeface="Varela Round"/>
              <a:buChar char="■"/>
              <a:defRPr sz="2400">
                <a:solidFill>
                  <a:srgbClr val="617A86"/>
                </a:solidFill>
                <a:latin typeface="Varela Round"/>
                <a:ea typeface="Varela Round"/>
                <a:cs typeface="Varela Round"/>
              </a:defRPr>
            </a:lvl6pPr>
            <a:lvl7pPr marL="3200400" indent="-381000">
              <a:buClr>
                <a:srgbClr val="A1BECC"/>
              </a:buClr>
              <a:buSzPts val="2400"/>
              <a:buFont typeface="Varela Round"/>
              <a:buChar char="●"/>
              <a:defRPr sz="2400">
                <a:solidFill>
                  <a:srgbClr val="617A86"/>
                </a:solidFill>
                <a:latin typeface="Varela Round"/>
                <a:ea typeface="Varela Round"/>
                <a:cs typeface="Varela Round"/>
              </a:defRPr>
            </a:lvl7pPr>
            <a:lvl8pPr marL="3657600" indent="-381000">
              <a:buClr>
                <a:srgbClr val="A1BECC"/>
              </a:buClr>
              <a:buSzPts val="2400"/>
              <a:buFont typeface="Varela Round"/>
              <a:buChar char="○"/>
              <a:defRPr sz="2400">
                <a:solidFill>
                  <a:srgbClr val="617A86"/>
                </a:solidFill>
                <a:latin typeface="Varela Round"/>
                <a:ea typeface="Varela Round"/>
                <a:cs typeface="Varela Round"/>
              </a:defRPr>
            </a:lvl8pPr>
            <a:lvl9pPr marL="4114800" indent="-381000">
              <a:buClr>
                <a:srgbClr val="A1BECC"/>
              </a:buClr>
              <a:buSzPts val="2400"/>
              <a:buFont typeface="Varela Round"/>
              <a:buChar char="■"/>
              <a:defRPr sz="2400">
                <a:solidFill>
                  <a:srgbClr val="617A86"/>
                </a:solidFill>
                <a:latin typeface="Varela Round"/>
                <a:ea typeface="Varela Round"/>
                <a:cs typeface="Varela Round"/>
              </a:defRPr>
            </a:lvl9pPr>
          </a:lstStyle>
          <a:p>
            <a:r>
              <a:rPr lang="en" dirty="0">
                <a:sym typeface="Roboto Condensed"/>
              </a:rPr>
              <a:t>Samar, Jamie</a:t>
            </a:r>
            <a:br>
              <a:rPr lang="en" dirty="0">
                <a:sym typeface="Roboto Condensed"/>
              </a:rPr>
            </a:br>
            <a:r>
              <a:rPr lang="en-US" sz="1000" b="0" dirty="0">
                <a:solidFill>
                  <a:schemeClr val="bg1">
                    <a:lumMod val="50000"/>
                  </a:schemeClr>
                </a:solidFill>
                <a:sym typeface="Roboto Condensed"/>
              </a:rPr>
              <a:t>UI Designer</a:t>
            </a:r>
            <a:endParaRPr sz="1000" b="0" dirty="0">
              <a:solidFill>
                <a:schemeClr val="bg1">
                  <a:lumMod val="50000"/>
                </a:schemeClr>
              </a:solidFill>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3" name="Google Shape;213;p15"/>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
        <p:nvSpPr>
          <p:cNvPr id="13" name="TextBox 12">
            <a:extLst>
              <a:ext uri="{FF2B5EF4-FFF2-40B4-BE49-F238E27FC236}">
                <a16:creationId xmlns:a16="http://schemas.microsoft.com/office/drawing/2014/main" id="{C3536229-AECF-47A9-A7FA-C77F50B0B1D9}"/>
              </a:ext>
            </a:extLst>
          </p:cNvPr>
          <p:cNvSpPr txBox="1"/>
          <p:nvPr/>
        </p:nvSpPr>
        <p:spPr>
          <a:xfrm>
            <a:off x="2199639" y="1060343"/>
            <a:ext cx="4744720" cy="769441"/>
          </a:xfrm>
          <a:prstGeom prst="rect">
            <a:avLst/>
          </a:prstGeom>
          <a:noFill/>
        </p:spPr>
        <p:txBody>
          <a:bodyPr wrap="square">
            <a:spAutoFit/>
          </a:bodyPr>
          <a:lstStyle/>
          <a:p>
            <a:pPr marL="0" indent="0" algn="ctr">
              <a:lnSpc>
                <a:spcPct val="100000"/>
              </a:lnSpc>
              <a:spcBef>
                <a:spcPts val="0"/>
              </a:spcBef>
              <a:buFont typeface="Barlow Light"/>
              <a:buNone/>
            </a:pPr>
            <a:r>
              <a:rPr lang="en-US" sz="4400" b="1" dirty="0">
                <a:solidFill>
                  <a:srgbClr val="617A86"/>
                </a:solidFill>
                <a:latin typeface="Nixie One"/>
                <a:sym typeface="Rubik Light"/>
              </a:rPr>
              <a:t>INTRODUCTION</a:t>
            </a:r>
          </a:p>
        </p:txBody>
      </p:sp>
      <p:sp>
        <p:nvSpPr>
          <p:cNvPr id="15" name="Google Shape;219;p16">
            <a:extLst>
              <a:ext uri="{FF2B5EF4-FFF2-40B4-BE49-F238E27FC236}">
                <a16:creationId xmlns:a16="http://schemas.microsoft.com/office/drawing/2014/main" id="{FC78DFAA-EBBD-453B-B7D4-42A9F5D8280F}"/>
              </a:ext>
            </a:extLst>
          </p:cNvPr>
          <p:cNvSpPr txBox="1">
            <a:spLocks/>
          </p:cNvSpPr>
          <p:nvPr/>
        </p:nvSpPr>
        <p:spPr>
          <a:xfrm>
            <a:off x="367828" y="1829784"/>
            <a:ext cx="7938543" cy="27520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400" dirty="0">
                <a:solidFill>
                  <a:schemeClr val="bg1">
                    <a:lumMod val="50000"/>
                  </a:schemeClr>
                </a:solidFill>
                <a:latin typeface="Varela Round" panose="020B0604020202020204" charset="-79"/>
                <a:cs typeface="Varela Round" panose="020B0604020202020204" charset="-79"/>
              </a:rPr>
              <a:t>	Associations provide support and advice to faculty and employees to help them better understand their rights and obligations in the workplace. The social, environmental development process and decision-making power of employee shall also be considered to build healthy workplace to each other. </a:t>
            </a:r>
          </a:p>
        </p:txBody>
      </p:sp>
    </p:spTree>
    <p:extLst>
      <p:ext uri="{BB962C8B-B14F-4D97-AF65-F5344CB8AC3E}">
        <p14:creationId xmlns:p14="http://schemas.microsoft.com/office/powerpoint/2010/main" val="806085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3" name="Google Shape;213;p15"/>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
        <p:nvSpPr>
          <p:cNvPr id="13" name="TextBox 12">
            <a:extLst>
              <a:ext uri="{FF2B5EF4-FFF2-40B4-BE49-F238E27FC236}">
                <a16:creationId xmlns:a16="http://schemas.microsoft.com/office/drawing/2014/main" id="{C3536229-AECF-47A9-A7FA-C77F50B0B1D9}"/>
              </a:ext>
            </a:extLst>
          </p:cNvPr>
          <p:cNvSpPr txBox="1"/>
          <p:nvPr/>
        </p:nvSpPr>
        <p:spPr>
          <a:xfrm>
            <a:off x="2199639" y="1060343"/>
            <a:ext cx="4744720" cy="769441"/>
          </a:xfrm>
          <a:prstGeom prst="rect">
            <a:avLst/>
          </a:prstGeom>
          <a:noFill/>
        </p:spPr>
        <p:txBody>
          <a:bodyPr wrap="square">
            <a:spAutoFit/>
          </a:bodyPr>
          <a:lstStyle/>
          <a:p>
            <a:pPr marL="0" indent="0" algn="ctr">
              <a:lnSpc>
                <a:spcPct val="100000"/>
              </a:lnSpc>
              <a:spcBef>
                <a:spcPts val="0"/>
              </a:spcBef>
              <a:buFont typeface="Barlow Light"/>
              <a:buNone/>
            </a:pPr>
            <a:r>
              <a:rPr lang="en-US" sz="4400" b="1" dirty="0">
                <a:solidFill>
                  <a:srgbClr val="617A86"/>
                </a:solidFill>
                <a:latin typeface="Nixie One"/>
                <a:sym typeface="Rubik Light"/>
              </a:rPr>
              <a:t>OUR CLIENT</a:t>
            </a:r>
          </a:p>
        </p:txBody>
      </p:sp>
      <p:sp>
        <p:nvSpPr>
          <p:cNvPr id="15" name="Google Shape;219;p16">
            <a:extLst>
              <a:ext uri="{FF2B5EF4-FFF2-40B4-BE49-F238E27FC236}">
                <a16:creationId xmlns:a16="http://schemas.microsoft.com/office/drawing/2014/main" id="{FC78DFAA-EBBD-453B-B7D4-42A9F5D8280F}"/>
              </a:ext>
            </a:extLst>
          </p:cNvPr>
          <p:cNvSpPr txBox="1">
            <a:spLocks/>
          </p:cNvSpPr>
          <p:nvPr/>
        </p:nvSpPr>
        <p:spPr>
          <a:xfrm>
            <a:off x="1072104" y="1829784"/>
            <a:ext cx="6999789" cy="27520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400" dirty="0">
                <a:solidFill>
                  <a:schemeClr val="bg1">
                    <a:lumMod val="50000"/>
                  </a:schemeClr>
                </a:solidFill>
                <a:latin typeface="Varela Round" panose="020B0604020202020204" charset="-79"/>
                <a:cs typeface="Varela Round" panose="020B0604020202020204" charset="-79"/>
              </a:rPr>
              <a:t>FEA is an association made for faculty members and employees within the Polytechnic University of the Philippines – Taguig Branch comprises the joint purpose of balance among teaching, research, and service.</a:t>
            </a:r>
          </a:p>
        </p:txBody>
      </p:sp>
    </p:spTree>
    <p:extLst>
      <p:ext uri="{BB962C8B-B14F-4D97-AF65-F5344CB8AC3E}">
        <p14:creationId xmlns:p14="http://schemas.microsoft.com/office/powerpoint/2010/main" val="1720820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3" name="Google Shape;213;p15"/>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sp>
        <p:nvSpPr>
          <p:cNvPr id="13" name="TextBox 12">
            <a:extLst>
              <a:ext uri="{FF2B5EF4-FFF2-40B4-BE49-F238E27FC236}">
                <a16:creationId xmlns:a16="http://schemas.microsoft.com/office/drawing/2014/main" id="{C3536229-AECF-47A9-A7FA-C77F50B0B1D9}"/>
              </a:ext>
            </a:extLst>
          </p:cNvPr>
          <p:cNvSpPr txBox="1"/>
          <p:nvPr/>
        </p:nvSpPr>
        <p:spPr>
          <a:xfrm>
            <a:off x="2199640" y="633512"/>
            <a:ext cx="4744720" cy="1077218"/>
          </a:xfrm>
          <a:prstGeom prst="rect">
            <a:avLst/>
          </a:prstGeom>
          <a:noFill/>
        </p:spPr>
        <p:txBody>
          <a:bodyPr wrap="square">
            <a:spAutoFit/>
          </a:bodyPr>
          <a:lstStyle/>
          <a:p>
            <a:pPr marL="0" indent="0" algn="ctr">
              <a:lnSpc>
                <a:spcPct val="100000"/>
              </a:lnSpc>
              <a:spcBef>
                <a:spcPts val="0"/>
              </a:spcBef>
              <a:buFont typeface="Barlow Light"/>
              <a:buNone/>
            </a:pPr>
            <a:r>
              <a:rPr lang="en-US" sz="3200" b="1" dirty="0">
                <a:solidFill>
                  <a:srgbClr val="617A86"/>
                </a:solidFill>
                <a:latin typeface="Nixie One"/>
                <a:sym typeface="Rubik Light"/>
              </a:rPr>
              <a:t>BACKGROUND OF THE ORGANIZATION</a:t>
            </a:r>
          </a:p>
        </p:txBody>
      </p:sp>
      <p:pic>
        <p:nvPicPr>
          <p:cNvPr id="14" name="Picture 13">
            <a:extLst>
              <a:ext uri="{FF2B5EF4-FFF2-40B4-BE49-F238E27FC236}">
                <a16:creationId xmlns:a16="http://schemas.microsoft.com/office/drawing/2014/main" id="{E6DDEE24-7AB7-47EF-B8C5-0C21BFBC3BE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365" y="1938050"/>
            <a:ext cx="6751270" cy="2491710"/>
          </a:xfrm>
          <a:prstGeom prst="rect">
            <a:avLst/>
          </a:prstGeom>
          <a:noFill/>
          <a:ln>
            <a:noFill/>
          </a:ln>
        </p:spPr>
      </p:pic>
    </p:spTree>
    <p:extLst>
      <p:ext uri="{BB962C8B-B14F-4D97-AF65-F5344CB8AC3E}">
        <p14:creationId xmlns:p14="http://schemas.microsoft.com/office/powerpoint/2010/main" val="4227559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3" name="Google Shape;213;p15"/>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sp>
        <p:nvSpPr>
          <p:cNvPr id="13" name="TextBox 12">
            <a:extLst>
              <a:ext uri="{FF2B5EF4-FFF2-40B4-BE49-F238E27FC236}">
                <a16:creationId xmlns:a16="http://schemas.microsoft.com/office/drawing/2014/main" id="{C3536229-AECF-47A9-A7FA-C77F50B0B1D9}"/>
              </a:ext>
            </a:extLst>
          </p:cNvPr>
          <p:cNvSpPr txBox="1"/>
          <p:nvPr/>
        </p:nvSpPr>
        <p:spPr>
          <a:xfrm>
            <a:off x="2199640" y="633512"/>
            <a:ext cx="4744720" cy="584775"/>
          </a:xfrm>
          <a:prstGeom prst="rect">
            <a:avLst/>
          </a:prstGeom>
          <a:noFill/>
        </p:spPr>
        <p:txBody>
          <a:bodyPr wrap="square">
            <a:spAutoFit/>
          </a:bodyPr>
          <a:lstStyle/>
          <a:p>
            <a:pPr marL="0" indent="0" algn="ctr">
              <a:lnSpc>
                <a:spcPct val="100000"/>
              </a:lnSpc>
              <a:spcBef>
                <a:spcPts val="0"/>
              </a:spcBef>
              <a:buFont typeface="Barlow Light"/>
              <a:buNone/>
            </a:pPr>
            <a:r>
              <a:rPr lang="en-US" sz="3200" b="1" dirty="0">
                <a:solidFill>
                  <a:srgbClr val="617A86"/>
                </a:solidFill>
                <a:latin typeface="Nixie One"/>
                <a:sym typeface="Rubik Light"/>
              </a:rPr>
              <a:t>OBJECTIVES</a:t>
            </a:r>
          </a:p>
        </p:txBody>
      </p:sp>
      <p:sp>
        <p:nvSpPr>
          <p:cNvPr id="5" name="Subtitle 2">
            <a:extLst>
              <a:ext uri="{FF2B5EF4-FFF2-40B4-BE49-F238E27FC236}">
                <a16:creationId xmlns:a16="http://schemas.microsoft.com/office/drawing/2014/main" id="{2BF01CDE-775B-4706-9612-C7DF21A1EC45}"/>
              </a:ext>
            </a:extLst>
          </p:cNvPr>
          <p:cNvSpPr txBox="1">
            <a:spLocks/>
          </p:cNvSpPr>
          <p:nvPr/>
        </p:nvSpPr>
        <p:spPr>
          <a:xfrm>
            <a:off x="1145458" y="1290473"/>
            <a:ext cx="6853084" cy="51044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Arial" panose="020B0604020202020204" pitchFamily="34" charset="0"/>
              <a:buChar char="•"/>
            </a:pPr>
            <a:r>
              <a:rPr lang="en-US" sz="2000" dirty="0">
                <a:solidFill>
                  <a:schemeClr val="bg1">
                    <a:lumMod val="50000"/>
                  </a:schemeClr>
                </a:solidFill>
                <a:latin typeface="Varela Round" panose="020B0604020202020204" charset="-79"/>
                <a:cs typeface="Varela Round" panose="020B0604020202020204" charset="-79"/>
                <a:sym typeface="Roboto Condensed"/>
              </a:rPr>
              <a:t>Promote the welfare of faculty and employee in university.</a:t>
            </a:r>
          </a:p>
          <a:p>
            <a:pPr marL="285750" indent="-285750" algn="just">
              <a:buFont typeface="Arial" panose="020B0604020202020204" pitchFamily="34" charset="0"/>
              <a:buChar char="•"/>
            </a:pPr>
            <a:r>
              <a:rPr lang="en-US" sz="2000" dirty="0">
                <a:solidFill>
                  <a:schemeClr val="bg1">
                    <a:lumMod val="50000"/>
                  </a:schemeClr>
                </a:solidFill>
                <a:latin typeface="Varela Round" panose="020B0604020202020204" charset="-79"/>
                <a:cs typeface="Varela Round" panose="020B0604020202020204" charset="-79"/>
                <a:sym typeface="Roboto Condensed"/>
              </a:rPr>
              <a:t>Foster harmonious relationship/healthy environment among members.</a:t>
            </a:r>
          </a:p>
          <a:p>
            <a:pPr marL="285750" indent="-285750" algn="just">
              <a:buFont typeface="Arial" panose="020B0604020202020204" pitchFamily="34" charset="0"/>
              <a:buChar char="•"/>
            </a:pPr>
            <a:r>
              <a:rPr lang="en-US" sz="2000" dirty="0">
                <a:solidFill>
                  <a:schemeClr val="bg1">
                    <a:lumMod val="50000"/>
                  </a:schemeClr>
                </a:solidFill>
                <a:latin typeface="Varela Round" panose="020B0604020202020204" charset="-79"/>
                <a:cs typeface="Varela Round" panose="020B0604020202020204" charset="-79"/>
                <a:sym typeface="Roboto Condensed"/>
              </a:rPr>
              <a:t>Assist the members in regarding their concerns, needs and demand.</a:t>
            </a:r>
          </a:p>
          <a:p>
            <a:pPr marL="285750" indent="-285750" algn="just">
              <a:buFont typeface="Arial" panose="020B0604020202020204" pitchFamily="34" charset="0"/>
              <a:buChar char="•"/>
            </a:pPr>
            <a:r>
              <a:rPr lang="en-US" sz="2000" dirty="0">
                <a:solidFill>
                  <a:schemeClr val="bg1">
                    <a:lumMod val="50000"/>
                  </a:schemeClr>
                </a:solidFill>
                <a:latin typeface="Varela Round" panose="020B0604020202020204" charset="-79"/>
                <a:cs typeface="Varela Round" panose="020B0604020202020204" charset="-79"/>
                <a:sym typeface="Roboto Condensed"/>
              </a:rPr>
              <a:t>Promote unity and cooperation among the members toward the  attainment of its objectives.</a:t>
            </a:r>
          </a:p>
          <a:p>
            <a:pPr marL="285750" indent="-285750" algn="just">
              <a:buFont typeface="Arial" panose="020B0604020202020204" pitchFamily="34" charset="0"/>
              <a:buChar char="•"/>
            </a:pPr>
            <a:r>
              <a:rPr lang="en-US" sz="2000" dirty="0">
                <a:solidFill>
                  <a:schemeClr val="bg1">
                    <a:lumMod val="50000"/>
                  </a:schemeClr>
                </a:solidFill>
                <a:latin typeface="Varela Round" panose="020B0604020202020204" charset="-79"/>
                <a:cs typeface="Varela Round" panose="020B0604020202020204" charset="-79"/>
                <a:sym typeface="Roboto Condensed"/>
              </a:rPr>
              <a:t>To help promote the development of a free and efficient work force with common interest and with reasonable degree of condition.</a:t>
            </a:r>
          </a:p>
          <a:p>
            <a:pPr algn="just"/>
            <a:endParaRPr lang="en-US" sz="2000" dirty="0">
              <a:solidFill>
                <a:schemeClr val="bg1">
                  <a:lumMod val="50000"/>
                </a:schemeClr>
              </a:solidFill>
              <a:latin typeface="Varela Round" panose="020B0604020202020204" charset="-79"/>
              <a:cs typeface="Varela Round" panose="020B0604020202020204" charset="-79"/>
            </a:endParaRPr>
          </a:p>
          <a:p>
            <a:endParaRPr lang="en-US" dirty="0">
              <a:solidFill>
                <a:schemeClr val="bg1">
                  <a:lumMod val="50000"/>
                </a:schemeClr>
              </a:solidFill>
              <a:latin typeface="Varela Round" panose="020B0604020202020204" charset="-79"/>
              <a:cs typeface="Varela Round" panose="020B0604020202020204" charset="-79"/>
            </a:endParaRPr>
          </a:p>
        </p:txBody>
      </p:sp>
    </p:spTree>
    <p:extLst>
      <p:ext uri="{BB962C8B-B14F-4D97-AF65-F5344CB8AC3E}">
        <p14:creationId xmlns:p14="http://schemas.microsoft.com/office/powerpoint/2010/main" val="2275093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3" name="Google Shape;213;p15"/>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
        <p:nvSpPr>
          <p:cNvPr id="13" name="TextBox 12">
            <a:extLst>
              <a:ext uri="{FF2B5EF4-FFF2-40B4-BE49-F238E27FC236}">
                <a16:creationId xmlns:a16="http://schemas.microsoft.com/office/drawing/2014/main" id="{C3536229-AECF-47A9-A7FA-C77F50B0B1D9}"/>
              </a:ext>
            </a:extLst>
          </p:cNvPr>
          <p:cNvSpPr txBox="1"/>
          <p:nvPr/>
        </p:nvSpPr>
        <p:spPr>
          <a:xfrm>
            <a:off x="2101482" y="633512"/>
            <a:ext cx="5410835" cy="584775"/>
          </a:xfrm>
          <a:prstGeom prst="rect">
            <a:avLst/>
          </a:prstGeom>
          <a:noFill/>
        </p:spPr>
        <p:txBody>
          <a:bodyPr wrap="square">
            <a:spAutoFit/>
          </a:bodyPr>
          <a:lstStyle/>
          <a:p>
            <a:pPr marL="0" indent="0" algn="ctr">
              <a:lnSpc>
                <a:spcPct val="100000"/>
              </a:lnSpc>
              <a:spcBef>
                <a:spcPts val="0"/>
              </a:spcBef>
              <a:buFont typeface="Barlow Light"/>
              <a:buNone/>
            </a:pPr>
            <a:r>
              <a:rPr lang="en-US" sz="3200" b="1" dirty="0">
                <a:solidFill>
                  <a:srgbClr val="617A86"/>
                </a:solidFill>
                <a:latin typeface="Nixie One"/>
                <a:sym typeface="Rubik Light"/>
              </a:rPr>
              <a:t>SCOPE AND LIMITATION</a:t>
            </a:r>
          </a:p>
        </p:txBody>
      </p:sp>
      <p:sp>
        <p:nvSpPr>
          <p:cNvPr id="5" name="Subtitle 2">
            <a:extLst>
              <a:ext uri="{FF2B5EF4-FFF2-40B4-BE49-F238E27FC236}">
                <a16:creationId xmlns:a16="http://schemas.microsoft.com/office/drawing/2014/main" id="{2BF01CDE-775B-4706-9612-C7DF21A1EC45}"/>
              </a:ext>
            </a:extLst>
          </p:cNvPr>
          <p:cNvSpPr txBox="1">
            <a:spLocks/>
          </p:cNvSpPr>
          <p:nvPr/>
        </p:nvSpPr>
        <p:spPr>
          <a:xfrm>
            <a:off x="1145458" y="1290473"/>
            <a:ext cx="6853084" cy="217662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00000"/>
              </a:buClr>
            </a:pPr>
            <a:r>
              <a:rPr lang="en-US" sz="2000" b="0" dirty="0">
                <a:solidFill>
                  <a:schemeClr val="bg1">
                    <a:lumMod val="50000"/>
                  </a:schemeClr>
                </a:solidFill>
                <a:latin typeface="Varela Round" panose="020B0604020202020204" charset="-79"/>
                <a:cs typeface="Varela Round" panose="020B0604020202020204" charset="-79"/>
                <a:sym typeface="Arial"/>
              </a:rPr>
              <a:t>	The FEAMS is mainly focused on providing an online web-based system allowing the association to track and maintain their profile, while also enabling each institution to use that data to connect work, committees, and more to better align with the association’s vision and goals.</a:t>
            </a:r>
          </a:p>
        </p:txBody>
      </p:sp>
    </p:spTree>
    <p:extLst>
      <p:ext uri="{BB962C8B-B14F-4D97-AF65-F5344CB8AC3E}">
        <p14:creationId xmlns:p14="http://schemas.microsoft.com/office/powerpoint/2010/main" val="135095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3" name="Google Shape;213;p15"/>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
        <p:nvSpPr>
          <p:cNvPr id="13" name="TextBox 12">
            <a:extLst>
              <a:ext uri="{FF2B5EF4-FFF2-40B4-BE49-F238E27FC236}">
                <a16:creationId xmlns:a16="http://schemas.microsoft.com/office/drawing/2014/main" id="{C3536229-AECF-47A9-A7FA-C77F50B0B1D9}"/>
              </a:ext>
            </a:extLst>
          </p:cNvPr>
          <p:cNvSpPr txBox="1"/>
          <p:nvPr/>
        </p:nvSpPr>
        <p:spPr>
          <a:xfrm>
            <a:off x="737808" y="811231"/>
            <a:ext cx="7668381" cy="646331"/>
          </a:xfrm>
          <a:prstGeom prst="rect">
            <a:avLst/>
          </a:prstGeom>
          <a:noFill/>
        </p:spPr>
        <p:txBody>
          <a:bodyPr wrap="square">
            <a:spAutoFit/>
          </a:bodyPr>
          <a:lstStyle/>
          <a:p>
            <a:pPr marL="0" indent="0" algn="ctr">
              <a:lnSpc>
                <a:spcPct val="100000"/>
              </a:lnSpc>
              <a:spcBef>
                <a:spcPts val="0"/>
              </a:spcBef>
              <a:buFont typeface="Barlow Light"/>
              <a:buNone/>
            </a:pPr>
            <a:r>
              <a:rPr lang="en-US" sz="3600" b="1" dirty="0">
                <a:solidFill>
                  <a:srgbClr val="617A86"/>
                </a:solidFill>
                <a:latin typeface="Nixie One"/>
                <a:sym typeface="Rubik Light"/>
              </a:rPr>
              <a:t>CURRENT BUSINESS PROCESS </a:t>
            </a:r>
          </a:p>
        </p:txBody>
      </p:sp>
      <p:sp>
        <p:nvSpPr>
          <p:cNvPr id="5" name="TextBox 4">
            <a:extLst>
              <a:ext uri="{FF2B5EF4-FFF2-40B4-BE49-F238E27FC236}">
                <a16:creationId xmlns:a16="http://schemas.microsoft.com/office/drawing/2014/main" id="{44CB92EA-5380-4C75-A6DE-22963E9286C6}"/>
              </a:ext>
            </a:extLst>
          </p:cNvPr>
          <p:cNvSpPr txBox="1"/>
          <p:nvPr/>
        </p:nvSpPr>
        <p:spPr>
          <a:xfrm>
            <a:off x="1622324" y="1802223"/>
            <a:ext cx="5899347" cy="1200329"/>
          </a:xfrm>
          <a:prstGeom prst="rect">
            <a:avLst/>
          </a:prstGeom>
          <a:noFill/>
        </p:spPr>
        <p:txBody>
          <a:bodyPr wrap="square" rtlCol="0">
            <a:spAutoFit/>
          </a:bodyPr>
          <a:lstStyle/>
          <a:p>
            <a:pPr algn="ctr"/>
            <a:r>
              <a:rPr lang="en-US" sz="2400" dirty="0">
                <a:solidFill>
                  <a:schemeClr val="bg1">
                    <a:lumMod val="50000"/>
                  </a:schemeClr>
                </a:solidFill>
                <a:latin typeface="Varela Round" panose="020B0604020202020204" charset="-79"/>
                <a:ea typeface="Roboto Condensed"/>
                <a:cs typeface="Varela Round" panose="020B0604020202020204" charset="-79"/>
                <a:sym typeface="Roboto Condensed"/>
              </a:rPr>
              <a:t>There are four software's that currently used by the association:</a:t>
            </a:r>
          </a:p>
          <a:p>
            <a:pPr algn="ctr"/>
            <a:endParaRPr lang="en-US" sz="2400" dirty="0"/>
          </a:p>
        </p:txBody>
      </p:sp>
      <p:pic>
        <p:nvPicPr>
          <p:cNvPr id="6" name="Picture 2" descr="Download Full Size of Facebook Messenger Icon PNG Clipart Background | PNG  Play">
            <a:extLst>
              <a:ext uri="{FF2B5EF4-FFF2-40B4-BE49-F238E27FC236}">
                <a16:creationId xmlns:a16="http://schemas.microsoft.com/office/drawing/2014/main" id="{E8737E20-6BF7-4FD6-9559-9C0C4D605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48" y="2720197"/>
            <a:ext cx="3606875" cy="17038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w, logo, gmail icon - Free download on Iconfinder">
            <a:extLst>
              <a:ext uri="{FF2B5EF4-FFF2-40B4-BE49-F238E27FC236}">
                <a16:creationId xmlns:a16="http://schemas.microsoft.com/office/drawing/2014/main" id="{8D9A7E0B-B376-4BA8-AC60-C180FF452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752" y="2677819"/>
            <a:ext cx="1808692" cy="18086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acebook Brand Resources">
            <a:extLst>
              <a:ext uri="{FF2B5EF4-FFF2-40B4-BE49-F238E27FC236}">
                <a16:creationId xmlns:a16="http://schemas.microsoft.com/office/drawing/2014/main" id="{763609EB-0D83-4F2B-88DE-472A1BFB50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6049" y="2915987"/>
            <a:ext cx="1312292" cy="131229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A2473B0-5B62-4004-86A2-CCE48FECE8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11" y="2957123"/>
            <a:ext cx="1373521" cy="1230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32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50" name="Google Shape;250;p19"/>
          <p:cNvSpPr txBox="1">
            <a:spLocks noGrp="1"/>
          </p:cNvSpPr>
          <p:nvPr>
            <p:ph type="sldNum" idx="12"/>
          </p:nvPr>
        </p:nvSpPr>
        <p:spPr>
          <a:xfrm>
            <a:off x="4337100" y="4751625"/>
            <a:ext cx="469800" cy="3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pic>
        <p:nvPicPr>
          <p:cNvPr id="14" name="Picture 13">
            <a:extLst>
              <a:ext uri="{FF2B5EF4-FFF2-40B4-BE49-F238E27FC236}">
                <a16:creationId xmlns:a16="http://schemas.microsoft.com/office/drawing/2014/main" id="{6BE59BE9-1E86-490E-9AAA-A568E4B6BA29}"/>
              </a:ext>
            </a:extLst>
          </p:cNvPr>
          <p:cNvPicPr/>
          <p:nvPr/>
        </p:nvPicPr>
        <p:blipFill rotWithShape="1">
          <a:blip r:embed="rId3">
            <a:extLst>
              <a:ext uri="{28A0092B-C50C-407E-A947-70E740481C1C}">
                <a14:useLocalDpi xmlns:a14="http://schemas.microsoft.com/office/drawing/2010/main" val="0"/>
              </a:ext>
            </a:extLst>
          </a:blip>
          <a:srcRect l="17534" t="31495" r="11632" b="7678"/>
          <a:stretch/>
        </p:blipFill>
        <p:spPr bwMode="auto">
          <a:xfrm>
            <a:off x="1134181" y="1457562"/>
            <a:ext cx="6875634" cy="3045847"/>
          </a:xfrm>
          <a:prstGeom prst="rect">
            <a:avLst/>
          </a:prstGeom>
          <a:ln>
            <a:no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7E746F76-0A7C-487B-AC26-7148C72A9879}"/>
              </a:ext>
            </a:extLst>
          </p:cNvPr>
          <p:cNvSpPr txBox="1"/>
          <p:nvPr/>
        </p:nvSpPr>
        <p:spPr>
          <a:xfrm>
            <a:off x="737808" y="811231"/>
            <a:ext cx="7668381" cy="646331"/>
          </a:xfrm>
          <a:prstGeom prst="rect">
            <a:avLst/>
          </a:prstGeom>
          <a:noFill/>
        </p:spPr>
        <p:txBody>
          <a:bodyPr wrap="square">
            <a:spAutoFit/>
          </a:bodyPr>
          <a:lstStyle/>
          <a:p>
            <a:pPr marL="0" indent="0" algn="ctr">
              <a:lnSpc>
                <a:spcPct val="100000"/>
              </a:lnSpc>
              <a:spcBef>
                <a:spcPts val="0"/>
              </a:spcBef>
              <a:buFont typeface="Barlow Light"/>
              <a:buNone/>
            </a:pPr>
            <a:r>
              <a:rPr lang="en-US" sz="3600" b="1" dirty="0">
                <a:solidFill>
                  <a:srgbClr val="617A86"/>
                </a:solidFill>
                <a:latin typeface="Nixie One"/>
                <a:sym typeface="Rubik Light"/>
              </a:rPr>
              <a:t>PROBLEM ANALYSIS</a:t>
            </a:r>
          </a:p>
        </p:txBody>
      </p:sp>
    </p:spTree>
  </p:cSld>
  <p:clrMapOvr>
    <a:masterClrMapping/>
  </p:clrMapOvr>
</p:sld>
</file>

<file path=ppt/theme/theme1.xml><?xml version="1.0" encoding="utf-8"?>
<a:theme xmlns:a="http://schemas.openxmlformats.org/drawingml/2006/main" name="Puck template">
  <a:themeElements>
    <a:clrScheme name="Custom 347">
      <a:dk1>
        <a:srgbClr val="212A2E"/>
      </a:dk1>
      <a:lt1>
        <a:srgbClr val="FFFFFF"/>
      </a:lt1>
      <a:dk2>
        <a:srgbClr val="617A86"/>
      </a:dk2>
      <a:lt2>
        <a:srgbClr val="A1BECC"/>
      </a:lt2>
      <a:accent1>
        <a:srgbClr val="00D1C6"/>
      </a:accent1>
      <a:accent2>
        <a:srgbClr val="00ACC3"/>
      </a:accent2>
      <a:accent3>
        <a:srgbClr val="BBCD00"/>
      </a:accent3>
      <a:accent4>
        <a:srgbClr val="65BB48"/>
      </a:accent4>
      <a:accent5>
        <a:srgbClr val="F8BB00"/>
      </a:accent5>
      <a:accent6>
        <a:srgbClr val="EF6222"/>
      </a:accent6>
      <a:hlink>
        <a:srgbClr val="617A8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397</Words>
  <Application>Microsoft Office PowerPoint</Application>
  <PresentationFormat>On-screen Show (16:9)</PresentationFormat>
  <Paragraphs>67</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Barlow Light</vt:lpstr>
      <vt:lpstr>Arvo</vt:lpstr>
      <vt:lpstr>Roboto Condensed</vt:lpstr>
      <vt:lpstr>Nixie One</vt:lpstr>
      <vt:lpstr>Varela Round</vt:lpstr>
      <vt:lpstr>Puck template</vt:lpstr>
      <vt:lpstr>Faculty and Employee Association Management System (FEAMS)</vt:lpstr>
      <vt:lpstr>Data Driven Squad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and Employee Association Management System (FEAMS)</dc:title>
  <dc:creator>Jazmen</dc:creator>
  <cp:lastModifiedBy>Jayson</cp:lastModifiedBy>
  <cp:revision>21</cp:revision>
  <dcterms:modified xsi:type="dcterms:W3CDTF">2021-09-21T06:52:19Z</dcterms:modified>
</cp:coreProperties>
</file>